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5.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6.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7.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8.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9.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0.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1.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2.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3.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4.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5.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26.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27.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1"/>
    <p:sldMasterId id="2147483768" r:id="rId2"/>
    <p:sldMasterId id="2147483814" r:id="rId3"/>
    <p:sldMasterId id="2147483912" r:id="rId4"/>
    <p:sldMasterId id="2147483924" r:id="rId5"/>
    <p:sldMasterId id="2147483929" r:id="rId6"/>
    <p:sldMasterId id="2147483942" r:id="rId7"/>
    <p:sldMasterId id="2147483955" r:id="rId8"/>
    <p:sldMasterId id="2147483967" r:id="rId9"/>
    <p:sldMasterId id="2147483979" r:id="rId10"/>
    <p:sldMasterId id="2147483994" r:id="rId11"/>
    <p:sldMasterId id="2147484007" r:id="rId12"/>
    <p:sldMasterId id="2147484033" r:id="rId13"/>
    <p:sldMasterId id="2147484045" r:id="rId14"/>
    <p:sldMasterId id="2147484071" r:id="rId15"/>
    <p:sldMasterId id="2147484084" r:id="rId16"/>
    <p:sldMasterId id="2147484096" r:id="rId17"/>
    <p:sldMasterId id="2147484111" r:id="rId18"/>
    <p:sldMasterId id="2147484124" r:id="rId19"/>
    <p:sldMasterId id="2147484136" r:id="rId20"/>
    <p:sldMasterId id="2147484149" r:id="rId21"/>
    <p:sldMasterId id="2147484163" r:id="rId22"/>
    <p:sldMasterId id="2147484175" r:id="rId23"/>
    <p:sldMasterId id="2147484190" r:id="rId24"/>
    <p:sldMasterId id="2147484206" r:id="rId25"/>
    <p:sldMasterId id="2147484233" r:id="rId26"/>
    <p:sldMasterId id="2147484260" r:id="rId27"/>
    <p:sldMasterId id="2147484286" r:id="rId28"/>
  </p:sldMasterIdLst>
  <p:notesMasterIdLst>
    <p:notesMasterId r:id="rId139"/>
  </p:notesMasterIdLst>
  <p:handoutMasterIdLst>
    <p:handoutMasterId r:id="rId140"/>
  </p:handoutMasterIdLst>
  <p:sldIdLst>
    <p:sldId id="1178" r:id="rId29"/>
    <p:sldId id="1298" r:id="rId30"/>
    <p:sldId id="1179" r:id="rId31"/>
    <p:sldId id="1181" r:id="rId32"/>
    <p:sldId id="1182" r:id="rId33"/>
    <p:sldId id="1183" r:id="rId34"/>
    <p:sldId id="1184" r:id="rId35"/>
    <p:sldId id="1185" r:id="rId36"/>
    <p:sldId id="1186" r:id="rId37"/>
    <p:sldId id="1187" r:id="rId38"/>
    <p:sldId id="1188" r:id="rId39"/>
    <p:sldId id="1189" r:id="rId40"/>
    <p:sldId id="1190" r:id="rId41"/>
    <p:sldId id="1192" r:id="rId42"/>
    <p:sldId id="1193" r:id="rId43"/>
    <p:sldId id="1194" r:id="rId44"/>
    <p:sldId id="1196" r:id="rId45"/>
    <p:sldId id="1197" r:id="rId46"/>
    <p:sldId id="1198" r:id="rId47"/>
    <p:sldId id="1199" r:id="rId48"/>
    <p:sldId id="1200" r:id="rId49"/>
    <p:sldId id="1201" r:id="rId50"/>
    <p:sldId id="1202" r:id="rId51"/>
    <p:sldId id="1203" r:id="rId52"/>
    <p:sldId id="1204" r:id="rId53"/>
    <p:sldId id="1294" r:id="rId54"/>
    <p:sldId id="1205" r:id="rId55"/>
    <p:sldId id="1206" r:id="rId56"/>
    <p:sldId id="1207" r:id="rId57"/>
    <p:sldId id="1291" r:id="rId58"/>
    <p:sldId id="1208" r:id="rId59"/>
    <p:sldId id="1209" r:id="rId60"/>
    <p:sldId id="1213" r:id="rId61"/>
    <p:sldId id="1297" r:id="rId62"/>
    <p:sldId id="1299" r:id="rId63"/>
    <p:sldId id="1212" r:id="rId64"/>
    <p:sldId id="1211" r:id="rId65"/>
    <p:sldId id="1289" r:id="rId66"/>
    <p:sldId id="1214" r:id="rId67"/>
    <p:sldId id="1215" r:id="rId68"/>
    <p:sldId id="1284" r:id="rId69"/>
    <p:sldId id="1216" r:id="rId70"/>
    <p:sldId id="1217" r:id="rId71"/>
    <p:sldId id="1220" r:id="rId72"/>
    <p:sldId id="1221" r:id="rId73"/>
    <p:sldId id="1222" r:id="rId74"/>
    <p:sldId id="1231" r:id="rId75"/>
    <p:sldId id="1233" r:id="rId76"/>
    <p:sldId id="1224" r:id="rId77"/>
    <p:sldId id="1234" r:id="rId78"/>
    <p:sldId id="1232" r:id="rId79"/>
    <p:sldId id="1235" r:id="rId80"/>
    <p:sldId id="1236" r:id="rId81"/>
    <p:sldId id="1237" r:id="rId82"/>
    <p:sldId id="1238" r:id="rId83"/>
    <p:sldId id="1239" r:id="rId84"/>
    <p:sldId id="1240" r:id="rId85"/>
    <p:sldId id="1241" r:id="rId86"/>
    <p:sldId id="1285" r:id="rId87"/>
    <p:sldId id="1286" r:id="rId88"/>
    <p:sldId id="1295" r:id="rId89"/>
    <p:sldId id="1287" r:id="rId90"/>
    <p:sldId id="1228" r:id="rId91"/>
    <p:sldId id="1227" r:id="rId92"/>
    <p:sldId id="1288" r:id="rId93"/>
    <p:sldId id="1293" r:id="rId94"/>
    <p:sldId id="1230" r:id="rId95"/>
    <p:sldId id="1242" r:id="rId96"/>
    <p:sldId id="1243" r:id="rId97"/>
    <p:sldId id="1244" r:id="rId98"/>
    <p:sldId id="1245" r:id="rId99"/>
    <p:sldId id="1246" r:id="rId100"/>
    <p:sldId id="1248" r:id="rId101"/>
    <p:sldId id="1247" r:id="rId102"/>
    <p:sldId id="1249" r:id="rId103"/>
    <p:sldId id="1191" r:id="rId104"/>
    <p:sldId id="1250" r:id="rId105"/>
    <p:sldId id="1251" r:id="rId106"/>
    <p:sldId id="1252" r:id="rId107"/>
    <p:sldId id="1253" r:id="rId108"/>
    <p:sldId id="1254" r:id="rId109"/>
    <p:sldId id="1255" r:id="rId110"/>
    <p:sldId id="1256" r:id="rId111"/>
    <p:sldId id="1257" r:id="rId112"/>
    <p:sldId id="1258" r:id="rId113"/>
    <p:sldId id="1259" r:id="rId114"/>
    <p:sldId id="1260" r:id="rId115"/>
    <p:sldId id="1261" r:id="rId116"/>
    <p:sldId id="1262" r:id="rId117"/>
    <p:sldId id="1263" r:id="rId118"/>
    <p:sldId id="1264" r:id="rId119"/>
    <p:sldId id="1265" r:id="rId120"/>
    <p:sldId id="1266" r:id="rId121"/>
    <p:sldId id="1267" r:id="rId122"/>
    <p:sldId id="1268" r:id="rId123"/>
    <p:sldId id="1269" r:id="rId124"/>
    <p:sldId id="1270" r:id="rId125"/>
    <p:sldId id="1271" r:id="rId126"/>
    <p:sldId id="1272" r:id="rId127"/>
    <p:sldId id="1273" r:id="rId128"/>
    <p:sldId id="1274" r:id="rId129"/>
    <p:sldId id="1275" r:id="rId130"/>
    <p:sldId id="1276" r:id="rId131"/>
    <p:sldId id="1277" r:id="rId132"/>
    <p:sldId id="1278" r:id="rId133"/>
    <p:sldId id="1279" r:id="rId134"/>
    <p:sldId id="1280" r:id="rId135"/>
    <p:sldId id="1281" r:id="rId136"/>
    <p:sldId id="1282" r:id="rId137"/>
    <p:sldId id="1283" r:id="rId138"/>
  </p:sldIdLst>
  <p:sldSz cx="9144000" cy="6858000" type="screen4x3"/>
  <p:notesSz cx="6731000" cy="9863138"/>
  <p:defaultTextStyle>
    <a:defPPr>
      <a:defRPr lang="sv-SE"/>
    </a:defPPr>
    <a:lvl1pPr algn="l" rtl="0" fontAlgn="base">
      <a:spcBef>
        <a:spcPct val="40000"/>
      </a:spcBef>
      <a:spcAft>
        <a:spcPct val="0"/>
      </a:spcAft>
      <a:buChar char="•"/>
      <a:defRPr sz="2400" kern="1200">
        <a:solidFill>
          <a:schemeClr val="tx1"/>
        </a:solidFill>
        <a:latin typeface="Arial" charset="0"/>
        <a:ea typeface="+mn-ea"/>
        <a:cs typeface="+mn-cs"/>
      </a:defRPr>
    </a:lvl1pPr>
    <a:lvl2pPr marL="457200" algn="l" rtl="0" fontAlgn="base">
      <a:spcBef>
        <a:spcPct val="40000"/>
      </a:spcBef>
      <a:spcAft>
        <a:spcPct val="0"/>
      </a:spcAft>
      <a:buChar char="•"/>
      <a:defRPr sz="2400" kern="1200">
        <a:solidFill>
          <a:schemeClr val="tx1"/>
        </a:solidFill>
        <a:latin typeface="Arial" charset="0"/>
        <a:ea typeface="+mn-ea"/>
        <a:cs typeface="+mn-cs"/>
      </a:defRPr>
    </a:lvl2pPr>
    <a:lvl3pPr marL="914400" algn="l" rtl="0" fontAlgn="base">
      <a:spcBef>
        <a:spcPct val="40000"/>
      </a:spcBef>
      <a:spcAft>
        <a:spcPct val="0"/>
      </a:spcAft>
      <a:buChar char="•"/>
      <a:defRPr sz="2400" kern="1200">
        <a:solidFill>
          <a:schemeClr val="tx1"/>
        </a:solidFill>
        <a:latin typeface="Arial" charset="0"/>
        <a:ea typeface="+mn-ea"/>
        <a:cs typeface="+mn-cs"/>
      </a:defRPr>
    </a:lvl3pPr>
    <a:lvl4pPr marL="1371600" algn="l" rtl="0" fontAlgn="base">
      <a:spcBef>
        <a:spcPct val="40000"/>
      </a:spcBef>
      <a:spcAft>
        <a:spcPct val="0"/>
      </a:spcAft>
      <a:buChar char="•"/>
      <a:defRPr sz="2400" kern="1200">
        <a:solidFill>
          <a:schemeClr val="tx1"/>
        </a:solidFill>
        <a:latin typeface="Arial" charset="0"/>
        <a:ea typeface="+mn-ea"/>
        <a:cs typeface="+mn-cs"/>
      </a:defRPr>
    </a:lvl4pPr>
    <a:lvl5pPr marL="1828800" algn="l" rtl="0" fontAlgn="base">
      <a:spcBef>
        <a:spcPct val="40000"/>
      </a:spcBef>
      <a:spcAft>
        <a:spcPct val="0"/>
      </a:spcAft>
      <a:buChar char="•"/>
      <a:defRPr sz="2400" kern="1200">
        <a:solidFill>
          <a:schemeClr val="tx1"/>
        </a:solidFill>
        <a:latin typeface="Arial" charset="0"/>
        <a:ea typeface="+mn-ea"/>
        <a:cs typeface="+mn-cs"/>
      </a:defRPr>
    </a:lvl5pPr>
    <a:lvl6pPr marL="2286000" algn="l" defTabSz="457200" rtl="0" eaLnBrk="1" latinLnBrk="0" hangingPunct="1">
      <a:defRPr sz="2400" kern="1200">
        <a:solidFill>
          <a:schemeClr val="tx1"/>
        </a:solidFill>
        <a:latin typeface="Arial" charset="0"/>
        <a:ea typeface="+mn-ea"/>
        <a:cs typeface="+mn-cs"/>
      </a:defRPr>
    </a:lvl6pPr>
    <a:lvl7pPr marL="2743200" algn="l" defTabSz="457200" rtl="0" eaLnBrk="1" latinLnBrk="0" hangingPunct="1">
      <a:defRPr sz="2400" kern="1200">
        <a:solidFill>
          <a:schemeClr val="tx1"/>
        </a:solidFill>
        <a:latin typeface="Arial" charset="0"/>
        <a:ea typeface="+mn-ea"/>
        <a:cs typeface="+mn-cs"/>
      </a:defRPr>
    </a:lvl7pPr>
    <a:lvl8pPr marL="3200400" algn="l" defTabSz="457200" rtl="0" eaLnBrk="1" latinLnBrk="0" hangingPunct="1">
      <a:defRPr sz="2400" kern="1200">
        <a:solidFill>
          <a:schemeClr val="tx1"/>
        </a:solidFill>
        <a:latin typeface="Arial" charset="0"/>
        <a:ea typeface="+mn-ea"/>
        <a:cs typeface="+mn-cs"/>
      </a:defRPr>
    </a:lvl8pPr>
    <a:lvl9pPr marL="3657600" algn="l" defTabSz="4572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00"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637E8B"/>
    <a:srgbClr val="DDDDDD"/>
    <a:srgbClr val="DE4E8F"/>
    <a:srgbClr val="9C418F"/>
    <a:srgbClr val="669900"/>
    <a:srgbClr val="333333"/>
    <a:srgbClr val="FF3300"/>
    <a:srgbClr val="FFFF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24"/>
    <p:restoredTop sz="75763" autoAdjust="0"/>
  </p:normalViewPr>
  <p:slideViewPr>
    <p:cSldViewPr>
      <p:cViewPr>
        <p:scale>
          <a:sx n="58" d="100"/>
          <a:sy n="58" d="100"/>
        </p:scale>
        <p:origin x="130" y="86"/>
      </p:cViewPr>
      <p:guideLst>
        <p:guide orient="horz" pos="30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200" d="100"/>
        <a:sy n="200" d="100"/>
      </p:scale>
      <p:origin x="0" y="-4699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9.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slide" Target="slides/slide56.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38" Type="http://schemas.openxmlformats.org/officeDocument/2006/relationships/slide" Target="slides/slide110.xml"/><Relationship Id="rId16" Type="http://schemas.openxmlformats.org/officeDocument/2006/relationships/slideMaster" Target="slideMasters/slideMaster16.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28" Type="http://schemas.openxmlformats.org/officeDocument/2006/relationships/slide" Target="slides/slide100.xml"/><Relationship Id="rId144"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62.xml"/><Relationship Id="rId95" Type="http://schemas.openxmlformats.org/officeDocument/2006/relationships/slide" Target="slides/slide67.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5.xml"/><Relationship Id="rId48" Type="http://schemas.openxmlformats.org/officeDocument/2006/relationships/slide" Target="slides/slide20.xml"/><Relationship Id="rId64" Type="http://schemas.openxmlformats.org/officeDocument/2006/relationships/slide" Target="slides/slide36.xml"/><Relationship Id="rId69" Type="http://schemas.openxmlformats.org/officeDocument/2006/relationships/slide" Target="slides/slide41.xml"/><Relationship Id="rId113" Type="http://schemas.openxmlformats.org/officeDocument/2006/relationships/slide" Target="slides/slide85.xml"/><Relationship Id="rId118" Type="http://schemas.openxmlformats.org/officeDocument/2006/relationships/slide" Target="slides/slide90.xml"/><Relationship Id="rId134" Type="http://schemas.openxmlformats.org/officeDocument/2006/relationships/slide" Target="slides/slide106.xml"/><Relationship Id="rId13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80" Type="http://schemas.openxmlformats.org/officeDocument/2006/relationships/slide" Target="slides/slide52.xml"/><Relationship Id="rId85" Type="http://schemas.openxmlformats.org/officeDocument/2006/relationships/slide" Target="slides/slide57.xml"/><Relationship Id="rId93" Type="http://schemas.openxmlformats.org/officeDocument/2006/relationships/slide" Target="slides/slide65.xml"/><Relationship Id="rId98" Type="http://schemas.openxmlformats.org/officeDocument/2006/relationships/slide" Target="slides/slide70.xml"/><Relationship Id="rId121" Type="http://schemas.openxmlformats.org/officeDocument/2006/relationships/slide" Target="slides/slide93.xml"/><Relationship Id="rId14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103" Type="http://schemas.openxmlformats.org/officeDocument/2006/relationships/slide" Target="slides/slide75.xml"/><Relationship Id="rId108" Type="http://schemas.openxmlformats.org/officeDocument/2006/relationships/slide" Target="slides/slide80.xml"/><Relationship Id="rId116" Type="http://schemas.openxmlformats.org/officeDocument/2006/relationships/slide" Target="slides/slide88.xml"/><Relationship Id="rId124" Type="http://schemas.openxmlformats.org/officeDocument/2006/relationships/slide" Target="slides/slide96.xml"/><Relationship Id="rId129" Type="http://schemas.openxmlformats.org/officeDocument/2006/relationships/slide" Target="slides/slide101.xml"/><Relationship Id="rId137" Type="http://schemas.openxmlformats.org/officeDocument/2006/relationships/slide" Target="slides/slide109.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83" Type="http://schemas.openxmlformats.org/officeDocument/2006/relationships/slide" Target="slides/slide55.xml"/><Relationship Id="rId88" Type="http://schemas.openxmlformats.org/officeDocument/2006/relationships/slide" Target="slides/slide60.xml"/><Relationship Id="rId91" Type="http://schemas.openxmlformats.org/officeDocument/2006/relationships/slide" Target="slides/slide63.xml"/><Relationship Id="rId96" Type="http://schemas.openxmlformats.org/officeDocument/2006/relationships/slide" Target="slides/slide68.xml"/><Relationship Id="rId111" Type="http://schemas.openxmlformats.org/officeDocument/2006/relationships/slide" Target="slides/slide83.xml"/><Relationship Id="rId132" Type="http://schemas.openxmlformats.org/officeDocument/2006/relationships/slide" Target="slides/slide104.xml"/><Relationship Id="rId14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6" Type="http://schemas.openxmlformats.org/officeDocument/2006/relationships/slide" Target="slides/slide78.xml"/><Relationship Id="rId114" Type="http://schemas.openxmlformats.org/officeDocument/2006/relationships/slide" Target="slides/slide86.xml"/><Relationship Id="rId119" Type="http://schemas.openxmlformats.org/officeDocument/2006/relationships/slide" Target="slides/slide91.xml"/><Relationship Id="rId127" Type="http://schemas.openxmlformats.org/officeDocument/2006/relationships/slide" Target="slides/slide99.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slide" Target="slides/slide58.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30" Type="http://schemas.openxmlformats.org/officeDocument/2006/relationships/slide" Target="slides/slide102.xml"/><Relationship Id="rId135" Type="http://schemas.openxmlformats.org/officeDocument/2006/relationships/slide" Target="slides/slide107.xml"/><Relationship Id="rId14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109" Type="http://schemas.openxmlformats.org/officeDocument/2006/relationships/slide" Target="slides/slide8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120" Type="http://schemas.openxmlformats.org/officeDocument/2006/relationships/slide" Target="slides/slide92.xml"/><Relationship Id="rId125" Type="http://schemas.openxmlformats.org/officeDocument/2006/relationships/slide" Target="slides/slide97.xml"/><Relationship Id="rId141"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15" Type="http://schemas.openxmlformats.org/officeDocument/2006/relationships/slide" Target="slides/slide87.xml"/><Relationship Id="rId131" Type="http://schemas.openxmlformats.org/officeDocument/2006/relationships/slide" Target="slides/slide103.xml"/><Relationship Id="rId136" Type="http://schemas.openxmlformats.org/officeDocument/2006/relationships/slide" Target="slides/slide108.xml"/><Relationship Id="rId61" Type="http://schemas.openxmlformats.org/officeDocument/2006/relationships/slide" Target="slides/slide33.xml"/><Relationship Id="rId82" Type="http://schemas.openxmlformats.org/officeDocument/2006/relationships/slide" Target="slides/slide5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126" Type="http://schemas.openxmlformats.org/officeDocument/2006/relationships/slide" Target="slides/slide98.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4738" name="Rectangle 2"/>
          <p:cNvSpPr>
            <a:spLocks noGrp="1" noChangeArrowheads="1"/>
          </p:cNvSpPr>
          <p:nvPr>
            <p:ph type="hdr" sz="quarter"/>
          </p:nvPr>
        </p:nvSpPr>
        <p:spPr bwMode="auto">
          <a:xfrm>
            <a:off x="0" y="0"/>
            <a:ext cx="29162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200">
                <a:solidFill>
                  <a:srgbClr val="669900"/>
                </a:solidFill>
                <a:latin typeface="Gill Sans MT" charset="0"/>
              </a:defRPr>
            </a:lvl1pPr>
          </a:lstStyle>
          <a:p>
            <a:pPr>
              <a:defRPr/>
            </a:pPr>
            <a:endParaRPr lang="sv-SE"/>
          </a:p>
        </p:txBody>
      </p:sp>
      <p:sp>
        <p:nvSpPr>
          <p:cNvPr id="244739" name="Rectangle 3"/>
          <p:cNvSpPr>
            <a:spLocks noGrp="1" noChangeArrowheads="1"/>
          </p:cNvSpPr>
          <p:nvPr>
            <p:ph type="dt" sz="quarter" idx="1"/>
          </p:nvPr>
        </p:nvSpPr>
        <p:spPr bwMode="auto">
          <a:xfrm>
            <a:off x="3814763" y="0"/>
            <a:ext cx="2916237"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200">
                <a:solidFill>
                  <a:srgbClr val="669900"/>
                </a:solidFill>
                <a:latin typeface="Gill Sans MT" charset="0"/>
              </a:defRPr>
            </a:lvl1pPr>
          </a:lstStyle>
          <a:p>
            <a:pPr>
              <a:defRPr/>
            </a:pPr>
            <a:endParaRPr lang="sv-SE"/>
          </a:p>
        </p:txBody>
      </p:sp>
      <p:sp>
        <p:nvSpPr>
          <p:cNvPr id="244740" name="Rectangle 4"/>
          <p:cNvSpPr>
            <a:spLocks noGrp="1" noChangeArrowheads="1"/>
          </p:cNvSpPr>
          <p:nvPr>
            <p:ph type="ftr" sz="quarter" idx="2"/>
          </p:nvPr>
        </p:nvSpPr>
        <p:spPr bwMode="auto">
          <a:xfrm>
            <a:off x="0" y="9369425"/>
            <a:ext cx="29162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200">
                <a:solidFill>
                  <a:srgbClr val="669900"/>
                </a:solidFill>
                <a:latin typeface="Gill Sans MT" charset="0"/>
              </a:defRPr>
            </a:lvl1pPr>
          </a:lstStyle>
          <a:p>
            <a:pPr>
              <a:defRPr/>
            </a:pPr>
            <a:endParaRPr lang="sv-SE"/>
          </a:p>
        </p:txBody>
      </p:sp>
      <p:sp>
        <p:nvSpPr>
          <p:cNvPr id="244741" name="Rectangle 5"/>
          <p:cNvSpPr>
            <a:spLocks noGrp="1" noChangeArrowheads="1"/>
          </p:cNvSpPr>
          <p:nvPr>
            <p:ph type="sldNum" sz="quarter" idx="3"/>
          </p:nvPr>
        </p:nvSpPr>
        <p:spPr bwMode="auto">
          <a:xfrm>
            <a:off x="3814763" y="9369425"/>
            <a:ext cx="2916237"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200">
                <a:solidFill>
                  <a:srgbClr val="669900"/>
                </a:solidFill>
                <a:latin typeface="Gill Sans MT" charset="0"/>
              </a:defRPr>
            </a:lvl1pPr>
          </a:lstStyle>
          <a:p>
            <a:pPr>
              <a:defRPr/>
            </a:pPr>
            <a:fld id="{F202E12D-4CCE-7E41-8628-2CC98B97E57C}" type="slidenum">
              <a:rPr lang="sv-SE"/>
              <a:pPr>
                <a:defRPr/>
              </a:pPr>
              <a:t>‹#›</a:t>
            </a:fld>
            <a:endParaRPr lang="sv-SE"/>
          </a:p>
        </p:txBody>
      </p:sp>
    </p:spTree>
    <p:extLst>
      <p:ext uri="{BB962C8B-B14F-4D97-AF65-F5344CB8AC3E}">
        <p14:creationId xmlns:p14="http://schemas.microsoft.com/office/powerpoint/2010/main" val="4729803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162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200">
                <a:latin typeface="Times New Roman" charset="0"/>
              </a:defRPr>
            </a:lvl1pPr>
          </a:lstStyle>
          <a:p>
            <a:pPr>
              <a:defRPr/>
            </a:pPr>
            <a:endParaRPr lang="sv-SE"/>
          </a:p>
        </p:txBody>
      </p:sp>
      <p:sp>
        <p:nvSpPr>
          <p:cNvPr id="7171" name="Rectangle 3"/>
          <p:cNvSpPr>
            <a:spLocks noGrp="1" noChangeArrowheads="1"/>
          </p:cNvSpPr>
          <p:nvPr>
            <p:ph type="dt" idx="1"/>
          </p:nvPr>
        </p:nvSpPr>
        <p:spPr bwMode="auto">
          <a:xfrm>
            <a:off x="3814763" y="0"/>
            <a:ext cx="2916237"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200">
                <a:latin typeface="Times New Roman" charset="0"/>
              </a:defRPr>
            </a:lvl1pPr>
          </a:lstStyle>
          <a:p>
            <a:pPr>
              <a:defRPr/>
            </a:pPr>
            <a:endParaRPr lang="sv-SE"/>
          </a:p>
        </p:txBody>
      </p:sp>
      <p:sp>
        <p:nvSpPr>
          <p:cNvPr id="22532" name="Rectangle 4"/>
          <p:cNvSpPr>
            <a:spLocks noGrp="1" noRot="1" noChangeAspect="1" noChangeArrowheads="1" noTextEdit="1"/>
          </p:cNvSpPr>
          <p:nvPr>
            <p:ph type="sldImg" idx="2"/>
          </p:nvPr>
        </p:nvSpPr>
        <p:spPr bwMode="auto">
          <a:xfrm>
            <a:off x="900113" y="739775"/>
            <a:ext cx="4932362" cy="3698875"/>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896938" y="4684713"/>
            <a:ext cx="4937125" cy="4438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7174" name="Rectangle 6"/>
          <p:cNvSpPr>
            <a:spLocks noGrp="1" noChangeArrowheads="1"/>
          </p:cNvSpPr>
          <p:nvPr>
            <p:ph type="ftr" sz="quarter" idx="4"/>
          </p:nvPr>
        </p:nvSpPr>
        <p:spPr bwMode="auto">
          <a:xfrm>
            <a:off x="0" y="9369425"/>
            <a:ext cx="29162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200">
                <a:latin typeface="Times New Roman" charset="0"/>
              </a:defRPr>
            </a:lvl1pPr>
          </a:lstStyle>
          <a:p>
            <a:pPr>
              <a:defRPr/>
            </a:pPr>
            <a:endParaRPr lang="sv-SE"/>
          </a:p>
        </p:txBody>
      </p:sp>
      <p:sp>
        <p:nvSpPr>
          <p:cNvPr id="7175" name="Rectangle 7"/>
          <p:cNvSpPr>
            <a:spLocks noGrp="1" noChangeArrowheads="1"/>
          </p:cNvSpPr>
          <p:nvPr>
            <p:ph type="sldNum" sz="quarter" idx="5"/>
          </p:nvPr>
        </p:nvSpPr>
        <p:spPr bwMode="auto">
          <a:xfrm>
            <a:off x="3814763" y="9369425"/>
            <a:ext cx="2916237"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200">
                <a:latin typeface="Times New Roman" charset="0"/>
              </a:defRPr>
            </a:lvl1pPr>
          </a:lstStyle>
          <a:p>
            <a:pPr>
              <a:defRPr/>
            </a:pPr>
            <a:fld id="{C15C7F9F-CB92-9742-B60B-3D873215D740}" type="slidenum">
              <a:rPr lang="sv-SE"/>
              <a:pPr>
                <a:defRPr/>
              </a:pPr>
              <a:t>‹#›</a:t>
            </a:fld>
            <a:endParaRPr lang="sv-SE"/>
          </a:p>
        </p:txBody>
      </p:sp>
    </p:spTree>
    <p:extLst>
      <p:ext uri="{BB962C8B-B14F-4D97-AF65-F5344CB8AC3E}">
        <p14:creationId xmlns:p14="http://schemas.microsoft.com/office/powerpoint/2010/main" val="34490421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ec.europa.eu/environment/newprg/index.htm"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ec.europa.eu/environment/nature/biodiversity/comm2006/2020.htm" TargetMode="External"/><Relationship Id="rId5" Type="http://schemas.openxmlformats.org/officeDocument/2006/relationships/hyperlink" Target="http://register.consilium.europa.eu/doc/srv?l=EN&amp;f=ST%207536%202010%20INIT" TargetMode="External"/><Relationship Id="rId4" Type="http://schemas.openxmlformats.org/officeDocument/2006/relationships/hyperlink" Target="http://ec.europa.eu/environment/nature/biodiversity/comm2006/index_en.htm"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rgbClr val="669900"/>
                </a:solidFill>
                <a:latin typeface="Gill Sans MT" charset="0"/>
                <a:ea typeface="ＭＳ Ｐゴシック" charset="0"/>
                <a:cs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hangingPunct="1"/>
            <a:fld id="{09A791BD-B8DB-6B47-B77F-55246B5D9808}" type="slidenum">
              <a:rPr lang="sv-SE" sz="1200">
                <a:solidFill>
                  <a:prstClr val="black"/>
                </a:solidFill>
                <a:latin typeface="Times New Roman" charset="0"/>
              </a:rPr>
              <a:pPr eaLnBrk="1" hangingPunct="1"/>
              <a:t>1</a:t>
            </a:fld>
            <a:endParaRPr lang="sv-SE" sz="1200">
              <a:solidFill>
                <a:prstClr val="black"/>
              </a:solidFill>
              <a:latin typeface="Times New Roman"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sv-SE" dirty="0">
                <a:ea typeface="ＭＳ Ｐゴシック" charset="0"/>
                <a:cs typeface="ＭＳ Ｐゴシック" charset="0"/>
              </a:rPr>
              <a:t>		</a:t>
            </a:r>
          </a:p>
          <a:p>
            <a:r>
              <a:rPr lang="sv-SE" dirty="0" smtClean="0">
                <a:ea typeface="ＭＳ Ｐゴシック" charset="0"/>
                <a:cs typeface="ＭＳ Ｐゴシック" charset="0"/>
              </a:rPr>
              <a:t>Den här utbildningen</a:t>
            </a:r>
            <a:r>
              <a:rPr lang="sv-SE" baseline="0" dirty="0" smtClean="0">
                <a:ea typeface="ＭＳ Ｐゴシック" charset="0"/>
                <a:cs typeface="ＭＳ Ｐゴシック" charset="0"/>
              </a:rPr>
              <a:t> är framtagen inom projektet </a:t>
            </a:r>
            <a:r>
              <a:rPr lang="sv-SE" sz="1200" kern="1200" dirty="0" smtClean="0">
                <a:solidFill>
                  <a:schemeClr val="tx1"/>
                </a:solidFill>
                <a:effectLst/>
                <a:latin typeface="Times New Roman" charset="0"/>
                <a:ea typeface="ＭＳ Ｐゴシック" charset="-128"/>
                <a:cs typeface="ＭＳ Ｐゴシック" charset="-128"/>
              </a:rPr>
              <a:t>”Innovation och resurseffektivitet inom stålbranschen genom ett integrerat ekosystemperspektiv” som pågått mellan juni 2016 och juni 2017. Projektet har varit ett samarbete mellan </a:t>
            </a:r>
            <a:r>
              <a:rPr lang="sv-SE" sz="1200" kern="1200" dirty="0" err="1" smtClean="0">
                <a:solidFill>
                  <a:schemeClr val="tx1"/>
                </a:solidFill>
                <a:effectLst/>
                <a:latin typeface="Times New Roman" charset="0"/>
                <a:ea typeface="ＭＳ Ｐゴシック" charset="-128"/>
                <a:cs typeface="ＭＳ Ｐゴシック" charset="-128"/>
              </a:rPr>
              <a:t>Enetjärn</a:t>
            </a:r>
            <a:r>
              <a:rPr lang="sv-SE" sz="1200" kern="1200" dirty="0" smtClean="0">
                <a:solidFill>
                  <a:schemeClr val="tx1"/>
                </a:solidFill>
                <a:effectLst/>
                <a:latin typeface="Times New Roman" charset="0"/>
                <a:ea typeface="ＭＳ Ｐゴシック" charset="-128"/>
                <a:cs typeface="ＭＳ Ｐゴシック" charset="-128"/>
              </a:rPr>
              <a:t> Natur, Outokumpu Stainless Avesta, Jernkontoret, </a:t>
            </a:r>
            <a:r>
              <a:rPr lang="sv-SE" sz="1200" kern="1200" dirty="0" err="1" smtClean="0">
                <a:solidFill>
                  <a:schemeClr val="tx1"/>
                </a:solidFill>
                <a:effectLst/>
                <a:latin typeface="Times New Roman" charset="0"/>
                <a:ea typeface="ＭＳ Ｐゴシック" charset="-128"/>
                <a:cs typeface="ＭＳ Ｐゴシック" charset="-128"/>
              </a:rPr>
              <a:t>Albaeco</a:t>
            </a:r>
            <a:r>
              <a:rPr lang="sv-SE" sz="1200" kern="1200" dirty="0" smtClean="0">
                <a:solidFill>
                  <a:schemeClr val="tx1"/>
                </a:solidFill>
                <a:effectLst/>
                <a:latin typeface="Times New Roman" charset="0"/>
                <a:ea typeface="ＭＳ Ｐゴシック" charset="-128"/>
                <a:cs typeface="ＭＳ Ｐゴシック" charset="-128"/>
              </a:rPr>
              <a:t>, IVL Svenska Miljöinstitutet och </a:t>
            </a:r>
            <a:r>
              <a:rPr lang="sv-SE" sz="1200" kern="1200" dirty="0" err="1" smtClean="0">
                <a:solidFill>
                  <a:schemeClr val="tx1"/>
                </a:solidFill>
                <a:effectLst/>
                <a:latin typeface="Times New Roman" charset="0"/>
                <a:ea typeface="ＭＳ Ｐゴシック" charset="-128"/>
                <a:cs typeface="ＭＳ Ｐゴシック" charset="-128"/>
              </a:rPr>
              <a:t>Triple</a:t>
            </a:r>
            <a:r>
              <a:rPr lang="sv-SE" sz="1200" kern="1200" dirty="0" smtClean="0">
                <a:solidFill>
                  <a:schemeClr val="tx1"/>
                </a:solidFill>
                <a:effectLst/>
                <a:latin typeface="Times New Roman" charset="0"/>
                <a:ea typeface="ＭＳ Ｐゴシック" charset="-128"/>
                <a:cs typeface="ＭＳ Ｐゴシック" charset="-128"/>
              </a:rPr>
              <a:t> </a:t>
            </a:r>
            <a:r>
              <a:rPr lang="sv-SE" sz="1200" kern="1200" dirty="0" err="1" smtClean="0">
                <a:solidFill>
                  <a:schemeClr val="tx1"/>
                </a:solidFill>
                <a:effectLst/>
                <a:latin typeface="Times New Roman" charset="0"/>
                <a:ea typeface="ＭＳ Ｐゴシック" charset="-128"/>
                <a:cs typeface="ＭＳ Ｐゴシック" charset="-128"/>
              </a:rPr>
              <a:t>Steelix</a:t>
            </a:r>
            <a:r>
              <a:rPr lang="sv-SE" sz="1200" kern="1200" dirty="0" smtClean="0">
                <a:solidFill>
                  <a:schemeClr val="tx1"/>
                </a:solidFill>
                <a:effectLst/>
                <a:latin typeface="Times New Roman" charset="0"/>
                <a:ea typeface="ＭＳ Ｐゴシック" charset="-128"/>
                <a:cs typeface="ＭＳ Ｐゴシック" charset="-128"/>
              </a:rPr>
              <a:t> för att bidra till att ekosystemtjänster integreras i stålindustrins verksamhet. Projektet har delfinansierats av </a:t>
            </a:r>
            <a:r>
              <a:rPr lang="sv-SE" sz="1200" kern="1200" dirty="0" err="1" smtClean="0">
                <a:solidFill>
                  <a:schemeClr val="tx1"/>
                </a:solidFill>
                <a:effectLst/>
                <a:latin typeface="Times New Roman" charset="0"/>
                <a:ea typeface="ＭＳ Ｐゴシック" charset="-128"/>
                <a:cs typeface="ＭＳ Ｐゴシック" charset="-128"/>
              </a:rPr>
              <a:t>Vinnova</a:t>
            </a:r>
            <a:r>
              <a:rPr lang="sv-SE" sz="1200" kern="1200" dirty="0" smtClean="0">
                <a:solidFill>
                  <a:schemeClr val="tx1"/>
                </a:solidFill>
                <a:effectLst/>
                <a:latin typeface="Times New Roman" charset="0"/>
                <a:ea typeface="ＭＳ Ｐゴシック" charset="-128"/>
                <a:cs typeface="ＭＳ Ｐゴシック" charset="-128"/>
              </a:rPr>
              <a:t> inom de Strategiska innovationsprogrammen Metalliska material och STRIM som är en gemensam satsning av </a:t>
            </a:r>
            <a:r>
              <a:rPr lang="sv-SE" sz="1200" kern="1200" dirty="0" err="1" smtClean="0">
                <a:solidFill>
                  <a:schemeClr val="tx1"/>
                </a:solidFill>
                <a:effectLst/>
                <a:latin typeface="Times New Roman" charset="0"/>
                <a:ea typeface="ＭＳ Ｐゴシック" charset="-128"/>
                <a:cs typeface="ＭＳ Ｐゴシック" charset="-128"/>
              </a:rPr>
              <a:t>Vinnova</a:t>
            </a:r>
            <a:r>
              <a:rPr lang="sv-SE" sz="1200" kern="1200" dirty="0" smtClean="0">
                <a:solidFill>
                  <a:schemeClr val="tx1"/>
                </a:solidFill>
                <a:effectLst/>
                <a:latin typeface="Times New Roman" charset="0"/>
                <a:ea typeface="ＭＳ Ｐゴシック" charset="-128"/>
                <a:cs typeface="ＭＳ Ｐゴシック" charset="-128"/>
              </a:rPr>
              <a:t>, Formas och Energimyndigheten. </a:t>
            </a:r>
          </a:p>
          <a:p>
            <a:endParaRPr lang="sv-SE" sz="1200" kern="1200" dirty="0" smtClean="0">
              <a:solidFill>
                <a:schemeClr val="tx1"/>
              </a:solidFill>
              <a:effectLst/>
              <a:latin typeface="Times New Roman" charset="0"/>
              <a:ea typeface="ＭＳ Ｐゴシック" charset="-128"/>
              <a:cs typeface="ＭＳ Ｐゴシック"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sv-SE" baseline="0" dirty="0" smtClean="0">
                <a:ea typeface="ＭＳ Ｐゴシック" charset="0"/>
                <a:cs typeface="ＭＳ Ｐゴシック" charset="0"/>
              </a:rPr>
              <a:t>Utbildningen syftar till att utgöra stöd och inspiration för företag inom stålbranschen att ta in ekosystemtjänster i affärsutveckling, strategiska frågor, beslutsunderlag, rapportering. Utbildningspaketet innehåller både teori och praktiska övningar. </a:t>
            </a:r>
            <a:endParaRPr lang="sv-SE" dirty="0">
              <a:ea typeface="ＭＳ Ｐゴシック" charset="0"/>
              <a:cs typeface="ＭＳ Ｐゴシック" charset="0"/>
            </a:endParaRPr>
          </a:p>
        </p:txBody>
      </p:sp>
    </p:spTree>
    <p:extLst>
      <p:ext uri="{BB962C8B-B14F-4D97-AF65-F5344CB8AC3E}">
        <p14:creationId xmlns:p14="http://schemas.microsoft.com/office/powerpoint/2010/main" val="960685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Nu ska vi titta på varifrån</a:t>
            </a:r>
            <a:r>
              <a:rPr lang="sv-SE" baseline="0" dirty="0" smtClean="0"/>
              <a:t> och varför begreppet ekosystemtjänster dykt upp och hur det förhåller sig till begreppet Hållbar utveckling. </a:t>
            </a:r>
            <a:endParaRPr lang="sv-SE" dirty="0"/>
          </a:p>
        </p:txBody>
      </p:sp>
      <p:sp>
        <p:nvSpPr>
          <p:cNvPr id="4" name="Platshållare för bildnummer 3"/>
          <p:cNvSpPr>
            <a:spLocks noGrp="1"/>
          </p:cNvSpPr>
          <p:nvPr>
            <p:ph type="sldNum" sz="quarter" idx="10"/>
          </p:nvPr>
        </p:nvSpPr>
        <p:spPr/>
        <p:txBody>
          <a:bodyPr/>
          <a:lstStyle/>
          <a:p>
            <a:fld id="{E16B9204-3C55-4C5F-AF55-34762CD91483}" type="slidenum">
              <a:rPr lang="sv-SE" smtClean="0">
                <a:solidFill>
                  <a:prstClr val="black"/>
                </a:solidFill>
              </a:rPr>
              <a:pPr/>
              <a:t>12</a:t>
            </a:fld>
            <a:endParaRPr lang="sv-SE">
              <a:solidFill>
                <a:prstClr val="black"/>
              </a:solidFill>
            </a:endParaRPr>
          </a:p>
        </p:txBody>
      </p:sp>
    </p:spTree>
    <p:extLst>
      <p:ext uri="{BB962C8B-B14F-4D97-AF65-F5344CB8AC3E}">
        <p14:creationId xmlns:p14="http://schemas.microsoft.com/office/powerpoint/2010/main" val="1632706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Den här boken</a:t>
            </a:r>
            <a:r>
              <a:rPr lang="sv-SE" baseline="0" dirty="0" smtClean="0"/>
              <a:t> kom ut 1981 och heter ”</a:t>
            </a:r>
            <a:r>
              <a:rPr lang="sv-SE" i="1" baseline="0" dirty="0" err="1" smtClean="0"/>
              <a:t>Extinction</a:t>
            </a:r>
            <a:r>
              <a:rPr lang="sv-SE" i="1" baseline="0" dirty="0" smtClean="0"/>
              <a:t> </a:t>
            </a:r>
            <a:r>
              <a:rPr lang="mr-IN" i="1" baseline="0" dirty="0" smtClean="0"/>
              <a:t>–</a:t>
            </a:r>
            <a:r>
              <a:rPr lang="sv-SE" i="1" baseline="0" dirty="0" smtClean="0"/>
              <a:t> the </a:t>
            </a:r>
            <a:r>
              <a:rPr lang="sv-SE" i="1" baseline="0" dirty="0" err="1" smtClean="0"/>
              <a:t>causes</a:t>
            </a:r>
            <a:r>
              <a:rPr lang="sv-SE" i="1" baseline="0" dirty="0" smtClean="0"/>
              <a:t> and </a:t>
            </a:r>
            <a:r>
              <a:rPr lang="sv-SE" i="1" baseline="0" dirty="0" err="1" smtClean="0"/>
              <a:t>consequences</a:t>
            </a:r>
            <a:r>
              <a:rPr lang="sv-SE" i="1" baseline="0" dirty="0" smtClean="0"/>
              <a:t> </a:t>
            </a:r>
            <a:r>
              <a:rPr lang="sv-SE" i="1" baseline="0" dirty="0" err="1" smtClean="0"/>
              <a:t>of</a:t>
            </a:r>
            <a:r>
              <a:rPr lang="sv-SE" i="1" baseline="0" dirty="0" smtClean="0"/>
              <a:t> the </a:t>
            </a:r>
            <a:r>
              <a:rPr lang="sv-SE" i="1" baseline="0" dirty="0" err="1" smtClean="0"/>
              <a:t>disappearance</a:t>
            </a:r>
            <a:r>
              <a:rPr lang="sv-SE" i="1" baseline="0" dirty="0" smtClean="0"/>
              <a:t> </a:t>
            </a:r>
            <a:r>
              <a:rPr lang="sv-SE" i="1" baseline="0" dirty="0" err="1" smtClean="0"/>
              <a:t>of</a:t>
            </a:r>
            <a:r>
              <a:rPr lang="sv-SE" i="1" baseline="0" dirty="0" smtClean="0"/>
              <a:t> species</a:t>
            </a:r>
            <a:r>
              <a:rPr lang="sv-SE" baseline="0" dirty="0" smtClean="0"/>
              <a:t>” och är skriven av Paul och Anne </a:t>
            </a:r>
            <a:r>
              <a:rPr lang="sv-SE" baseline="0" dirty="0" err="1" smtClean="0"/>
              <a:t>Ehrlich</a:t>
            </a:r>
            <a:r>
              <a:rPr lang="sv-SE" baseline="0" dirty="0" smtClean="0"/>
              <a:t>. Den handlar alltså om biologisk mångfald och hur viktigt det är att vi slutar utrota den biologiska mångfalden. I första kapitlet så går författarna igenom 4 skäl till att vi måste stoppa förlusten av biologisk mångfald, nämligen: Etiska, Estetiska, Direkta nyttor och Indirekta nyttor. Det är dessa 2 sista som är ekosystemtjänster. Från början talade man om ekosystem-varor OCH -tjänster eller ekologiska varor och tjänster, men i och med Millennium </a:t>
            </a:r>
            <a:r>
              <a:rPr lang="sv-SE" baseline="0" dirty="0" err="1" smtClean="0"/>
              <a:t>Ecosystem</a:t>
            </a:r>
            <a:r>
              <a:rPr lang="sv-SE" baseline="0" dirty="0" smtClean="0"/>
              <a:t> </a:t>
            </a:r>
            <a:r>
              <a:rPr lang="sv-SE" baseline="0" dirty="0" err="1" smtClean="0"/>
              <a:t>Assessment</a:t>
            </a:r>
            <a:r>
              <a:rPr lang="sv-SE" baseline="0" dirty="0" smtClean="0"/>
              <a:t> så slog man ihop dem till ”ekosystemtjänster” där fysiska varor definierades som ”försörjande ekosystemtjänster”. Begreppet uppstod i samtal mellan ekonomer och ekologer där ekologerna upplevde att ekonomerna inte såg hur ”naturen” hade en grundläggande roll för mänskligheten, bortom de ”slutprodukter” som kunde säljas på en marknad. </a:t>
            </a:r>
            <a:endParaRPr lang="sv-SE" dirty="0"/>
          </a:p>
        </p:txBody>
      </p:sp>
      <p:sp>
        <p:nvSpPr>
          <p:cNvPr id="4" name="Platshållare för bildnummer 3"/>
          <p:cNvSpPr>
            <a:spLocks noGrp="1"/>
          </p:cNvSpPr>
          <p:nvPr>
            <p:ph type="sldNum" sz="quarter" idx="10"/>
          </p:nvPr>
        </p:nvSpPr>
        <p:spPr/>
        <p:txBody>
          <a:bodyPr/>
          <a:lstStyle/>
          <a:p>
            <a:fld id="{E16B9204-3C55-4C5F-AF55-34762CD91483}" type="slidenum">
              <a:rPr lang="sv-SE" smtClean="0">
                <a:solidFill>
                  <a:prstClr val="black"/>
                </a:solidFill>
              </a:rPr>
              <a:pPr/>
              <a:t>13</a:t>
            </a:fld>
            <a:endParaRPr lang="sv-SE">
              <a:solidFill>
                <a:prstClr val="black"/>
              </a:solidFill>
            </a:endParaRPr>
          </a:p>
        </p:txBody>
      </p:sp>
    </p:spTree>
    <p:extLst>
      <p:ext uri="{BB962C8B-B14F-4D97-AF65-F5344CB8AC3E}">
        <p14:creationId xmlns:p14="http://schemas.microsoft.com/office/powerpoint/2010/main" val="58556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dirty="0" smtClean="0"/>
              <a:t>Så från 1981</a:t>
            </a:r>
            <a:r>
              <a:rPr lang="sv-SE" baseline="0" dirty="0" smtClean="0"/>
              <a:t> till 1987, då kom </a:t>
            </a:r>
            <a:r>
              <a:rPr lang="sv-SE" baseline="0" dirty="0" err="1" smtClean="0"/>
              <a:t>Brundtlandkommissionen</a:t>
            </a:r>
            <a:r>
              <a:rPr lang="sv-SE" baseline="0" dirty="0" smtClean="0"/>
              <a:t> och begreppet hållbar utveckling. </a:t>
            </a:r>
            <a:r>
              <a:rPr lang="sv-SE" baseline="0" dirty="0" err="1" smtClean="0"/>
              <a:t>Brundtlandkommissionen</a:t>
            </a:r>
            <a:r>
              <a:rPr lang="sv-SE" baseline="0" dirty="0" smtClean="0"/>
              <a:t> skrev: </a:t>
            </a:r>
            <a:r>
              <a:rPr lang="sv-SE" sz="1200" i="1" kern="1200" dirty="0" smtClean="0">
                <a:solidFill>
                  <a:schemeClr val="tx1"/>
                </a:solidFill>
                <a:effectLst/>
                <a:latin typeface="Times New Roman" charset="0"/>
                <a:ea typeface="ＭＳ Ｐゴシック" charset="-128"/>
                <a:cs typeface="ＭＳ Ｐゴシック" charset="-128"/>
              </a:rPr>
              <a:t>”En hållbar utveckling är en utveckling som tillfredsställer dagens behov utan att äventyra kommande generationers möjligheter att tillfredsställa sina behov”.</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i="1" kern="1200" dirty="0" smtClean="0">
              <a:solidFill>
                <a:schemeClr val="tx1"/>
              </a:solidFill>
              <a:effectLst/>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i="0" kern="1200" dirty="0" err="1" smtClean="0">
                <a:solidFill>
                  <a:schemeClr val="tx1"/>
                </a:solidFill>
                <a:effectLst/>
                <a:latin typeface="Times New Roman" charset="0"/>
                <a:ea typeface="ＭＳ Ｐゴシック" charset="-128"/>
                <a:cs typeface="ＭＳ Ｐゴシック" charset="-128"/>
              </a:rPr>
              <a:t>Brundtlandkommissionen</a:t>
            </a:r>
            <a:r>
              <a:rPr lang="sv-SE" sz="1200" i="0" kern="1200" baseline="0" dirty="0" smtClean="0">
                <a:solidFill>
                  <a:schemeClr val="tx1"/>
                </a:solidFill>
                <a:effectLst/>
                <a:latin typeface="Times New Roman" charset="0"/>
                <a:ea typeface="ＭＳ Ｐゴシック" charset="-128"/>
                <a:cs typeface="ＭＳ Ｐゴシック" charset="-128"/>
              </a:rPr>
              <a:t> beskrev också hur Hållbar utveckling består av tre </a:t>
            </a:r>
            <a:r>
              <a:rPr lang="sv-SE" sz="1200" kern="1200" dirty="0" smtClean="0">
                <a:solidFill>
                  <a:schemeClr val="tx1"/>
                </a:solidFill>
                <a:effectLst/>
                <a:latin typeface="Times New Roman" charset="0"/>
                <a:ea typeface="ＭＳ Ｐゴシック" charset="-128"/>
                <a:cs typeface="ＭＳ Ｐゴシック" charset="-128"/>
              </a:rPr>
              <a:t>dimensioner som samspelar och stödjer</a:t>
            </a:r>
            <a:r>
              <a:rPr lang="sv-SE" sz="1200" kern="1200" baseline="0" dirty="0" smtClean="0">
                <a:solidFill>
                  <a:schemeClr val="tx1"/>
                </a:solidFill>
                <a:effectLst/>
                <a:latin typeface="Times New Roman" charset="0"/>
                <a:ea typeface="ＭＳ Ｐゴシック" charset="-128"/>
                <a:cs typeface="ＭＳ Ｐゴシック" charset="-128"/>
              </a:rPr>
              <a:t> </a:t>
            </a:r>
            <a:r>
              <a:rPr lang="sv-SE" sz="1200" kern="1200" dirty="0" smtClean="0">
                <a:solidFill>
                  <a:schemeClr val="tx1"/>
                </a:solidFill>
                <a:effectLst/>
                <a:latin typeface="Times New Roman" charset="0"/>
                <a:ea typeface="ＭＳ Ｐゴシック" charset="-128"/>
                <a:cs typeface="ＭＳ Ｐゴシック" charset="-128"/>
              </a:rPr>
              <a:t>varandra: Ekologisk</a:t>
            </a:r>
            <a:r>
              <a:rPr lang="sv-SE" sz="1200" kern="1200" baseline="0" dirty="0" smtClean="0">
                <a:solidFill>
                  <a:schemeClr val="tx1"/>
                </a:solidFill>
                <a:effectLst/>
                <a:latin typeface="Times New Roman" charset="0"/>
                <a:ea typeface="ＭＳ Ｐゴシック" charset="-128"/>
                <a:cs typeface="ＭＳ Ｐゴシック" charset="-128"/>
              </a:rPr>
              <a:t> hållbarhet, social hållbarhet och ekonomisk hållbarhet. </a:t>
            </a:r>
            <a:endParaRPr lang="sv-SE" dirty="0" smtClean="0"/>
          </a:p>
          <a:p>
            <a:endParaRPr lang="sv-SE" baseline="0" dirty="0" smtClean="0"/>
          </a:p>
          <a:p>
            <a:r>
              <a:rPr lang="sv-SE" baseline="0" dirty="0" smtClean="0"/>
              <a:t>Problemet med dessa tre dimensioner är att de beskrivs och behandlas som tre jämförbara storheter ”3 </a:t>
            </a:r>
            <a:r>
              <a:rPr lang="sv-SE" baseline="0" dirty="0" err="1" smtClean="0"/>
              <a:t>pillars</a:t>
            </a:r>
            <a:r>
              <a:rPr lang="sv-SE" baseline="0" dirty="0" smtClean="0"/>
              <a:t> </a:t>
            </a:r>
            <a:r>
              <a:rPr lang="sv-SE" baseline="0" dirty="0" err="1" smtClean="0"/>
              <a:t>of</a:t>
            </a:r>
            <a:r>
              <a:rPr lang="sv-SE" baseline="0" dirty="0" smtClean="0"/>
              <a:t> </a:t>
            </a:r>
            <a:r>
              <a:rPr lang="sv-SE" baseline="0" dirty="0" err="1" smtClean="0"/>
              <a:t>sustainability</a:t>
            </a:r>
            <a:r>
              <a:rPr lang="sv-SE" baseline="0" dirty="0" smtClean="0"/>
              <a:t>”. I verkligheten visar det sig att dessa tre kan förhålla sig till varandra på ett sätt som kallas ”Mickey Mouse </a:t>
            </a:r>
            <a:r>
              <a:rPr lang="sv-SE" baseline="0" dirty="0" err="1" smtClean="0"/>
              <a:t>sustainablility</a:t>
            </a:r>
            <a:r>
              <a:rPr lang="sv-SE" baseline="0" dirty="0" smtClean="0"/>
              <a:t>”. </a:t>
            </a:r>
          </a:p>
          <a:p>
            <a:endParaRPr lang="sv-SE" dirty="0"/>
          </a:p>
        </p:txBody>
      </p:sp>
      <p:sp>
        <p:nvSpPr>
          <p:cNvPr id="4" name="Platshållare för bildnummer 3"/>
          <p:cNvSpPr>
            <a:spLocks noGrp="1"/>
          </p:cNvSpPr>
          <p:nvPr>
            <p:ph type="sldNum" sz="quarter" idx="10"/>
          </p:nvPr>
        </p:nvSpPr>
        <p:spPr/>
        <p:txBody>
          <a:bodyPr/>
          <a:lstStyle/>
          <a:p>
            <a:fld id="{E16B9204-3C55-4C5F-AF55-34762CD91483}" type="slidenum">
              <a:rPr lang="sv-SE" smtClean="0">
                <a:solidFill>
                  <a:prstClr val="black"/>
                </a:solidFill>
              </a:rPr>
              <a:pPr/>
              <a:t>14</a:t>
            </a:fld>
            <a:endParaRPr lang="sv-SE">
              <a:solidFill>
                <a:prstClr val="black"/>
              </a:solidFill>
            </a:endParaRPr>
          </a:p>
        </p:txBody>
      </p:sp>
    </p:spTree>
    <p:extLst>
      <p:ext uri="{BB962C8B-B14F-4D97-AF65-F5344CB8AC3E}">
        <p14:creationId xmlns:p14="http://schemas.microsoft.com/office/powerpoint/2010/main" val="902285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dirty="0" smtClean="0"/>
              <a:t>I</a:t>
            </a:r>
            <a:r>
              <a:rPr lang="sv-SE" baseline="0" dirty="0" smtClean="0"/>
              <a:t> själva verket så ser relationen ut så här: Naturen /biosfären är fundamentet för samhället och ekonomin är ett delsystem inom samhället. Och ekosystemtjänsterna är flödet från naturen till samhället och ekonomin, som vi människor kan vara med och forma, skapa eller försämra. </a:t>
            </a:r>
            <a:endParaRPr lang="sv-SE" dirty="0" smtClean="0"/>
          </a:p>
          <a:p>
            <a:endParaRPr lang="sv-SE" dirty="0"/>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16</a:t>
            </a:fld>
            <a:endParaRPr lang="sv-SE"/>
          </a:p>
        </p:txBody>
      </p:sp>
    </p:spTree>
    <p:extLst>
      <p:ext uri="{BB962C8B-B14F-4D97-AF65-F5344CB8AC3E}">
        <p14:creationId xmlns:p14="http://schemas.microsoft.com/office/powerpoint/2010/main" val="77067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rgbClr val="669900"/>
                </a:solidFill>
                <a:latin typeface="Gill Sans MT" charset="0"/>
                <a:ea typeface="ＭＳ Ｐゴシック" charset="0"/>
                <a:cs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hangingPunct="1"/>
            <a:fld id="{87E240F1-6B55-A74F-8337-258496D0C314}" type="slidenum">
              <a:rPr lang="sv-SE" sz="1200">
                <a:solidFill>
                  <a:prstClr val="black"/>
                </a:solidFill>
                <a:latin typeface="Times New Roman" charset="0"/>
              </a:rPr>
              <a:pPr eaLnBrk="1" hangingPunct="1"/>
              <a:t>17</a:t>
            </a:fld>
            <a:endParaRPr lang="sv-SE" sz="1200">
              <a:solidFill>
                <a:prstClr val="black"/>
              </a:solidFill>
              <a:latin typeface="Times New Roman" charset="0"/>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xfrm>
            <a:off x="915479" y="4343142"/>
            <a:ext cx="5027043" cy="4115021"/>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sv-SE" dirty="0" smtClean="0">
                <a:ea typeface="ＭＳ Ｐゴシック" charset="0"/>
                <a:cs typeface="ＭＳ Ｐゴシック" charset="0"/>
              </a:rPr>
              <a:t>Dessa tre skapar vad</a:t>
            </a:r>
            <a:r>
              <a:rPr lang="sv-SE" baseline="0" dirty="0" smtClean="0">
                <a:ea typeface="ＭＳ Ｐゴシック" charset="0"/>
                <a:cs typeface="ＭＳ Ｐゴシック" charset="0"/>
              </a:rPr>
              <a:t> som kallas en </a:t>
            </a:r>
            <a:r>
              <a:rPr lang="sv-SE" baseline="0" dirty="0" err="1" smtClean="0">
                <a:ea typeface="ＭＳ Ｐゴシック" charset="0"/>
                <a:cs typeface="ＭＳ Ｐゴシック" charset="0"/>
              </a:rPr>
              <a:t>holon</a:t>
            </a:r>
            <a:r>
              <a:rPr lang="sv-SE" baseline="0" dirty="0" smtClean="0">
                <a:ea typeface="ＭＳ Ｐゴシック" charset="0"/>
                <a:cs typeface="ＭＳ Ｐゴシック" charset="0"/>
              </a:rPr>
              <a:t> </a:t>
            </a:r>
            <a:r>
              <a:rPr lang="mr-IN" baseline="0" dirty="0" smtClean="0">
                <a:ea typeface="ＭＳ Ｐゴシック" charset="0"/>
                <a:cs typeface="ＭＳ Ｐゴシック" charset="0"/>
              </a:rPr>
              <a:t>–</a:t>
            </a:r>
            <a:r>
              <a:rPr lang="sv-SE" baseline="0" dirty="0" smtClean="0">
                <a:ea typeface="ＭＳ Ｐゴシック" charset="0"/>
                <a:cs typeface="ＭＳ Ｐゴシック" charset="0"/>
              </a:rPr>
              <a:t> Där naturen är fundamentet, samhället en del av naturen och ekonomin en del av samhället. </a:t>
            </a:r>
          </a:p>
          <a:p>
            <a:pPr eaLnBrk="1" hangingPunct="1"/>
            <a:endParaRPr lang="sv-SE" dirty="0">
              <a:ea typeface="ＭＳ Ｐゴシック" charset="0"/>
              <a:cs typeface="ＭＳ Ｐゴシック" charset="0"/>
            </a:endParaRPr>
          </a:p>
        </p:txBody>
      </p:sp>
    </p:spTree>
    <p:extLst>
      <p:ext uri="{BB962C8B-B14F-4D97-AF65-F5344CB8AC3E}">
        <p14:creationId xmlns:p14="http://schemas.microsoft.com/office/powerpoint/2010/main" val="237560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Så nu ska</a:t>
            </a:r>
            <a:r>
              <a:rPr lang="sv-SE" baseline="0" dirty="0" smtClean="0"/>
              <a:t> vi reflektera över varför ekosystemtjänster kan vara till nytta för att skapa en hållbar utveckling där människans påverkan på planeten inte överskrider kapaciteten hos biosfären eller naturen. År 2009 kom en forskningssyntes som kommit att kallas ”Planetens gränsvillkor” eller ”</a:t>
            </a:r>
            <a:r>
              <a:rPr lang="sv-SE" baseline="0" dirty="0" err="1" smtClean="0"/>
              <a:t>Planetary</a:t>
            </a:r>
            <a:r>
              <a:rPr lang="sv-SE" baseline="0" dirty="0" smtClean="0"/>
              <a:t> </a:t>
            </a:r>
            <a:r>
              <a:rPr lang="sv-SE" baseline="0" dirty="0" err="1" smtClean="0"/>
              <a:t>Boundaries</a:t>
            </a:r>
            <a:r>
              <a:rPr lang="sv-SE" baseline="0" dirty="0" smtClean="0"/>
              <a:t>”. Det var en forskningsartikel som startade med en fråga, och den frågan grundades i sin tur på tre insikter eller fakta. Alltså  - 1 fråga </a:t>
            </a:r>
            <a:r>
              <a:rPr lang="mr-IN" baseline="0" dirty="0" smtClean="0"/>
              <a:t>–</a:t>
            </a:r>
            <a:r>
              <a:rPr lang="sv-SE" baseline="0" dirty="0" smtClean="0"/>
              <a:t> 3 insikter ledde till ett svar </a:t>
            </a:r>
            <a:r>
              <a:rPr lang="mr-IN" baseline="0" dirty="0" smtClean="0"/>
              <a:t>–</a:t>
            </a:r>
            <a:r>
              <a:rPr lang="sv-SE" baseline="0" dirty="0" smtClean="0"/>
              <a:t> Planetens gränser. Nu ska vi gå igenom de 3 insikterna/</a:t>
            </a:r>
            <a:r>
              <a:rPr lang="sv-SE" baseline="0" dirty="0" err="1" smtClean="0"/>
              <a:t>faktan</a:t>
            </a:r>
            <a:r>
              <a:rPr lang="sv-SE" baseline="0" dirty="0" smtClean="0"/>
              <a:t> och då kan vi formulera frågan, för att sedan gå igenom svaret. </a:t>
            </a:r>
          </a:p>
          <a:p>
            <a:endParaRPr lang="sv-SE" baseline="0" dirty="0" smtClean="0"/>
          </a:p>
          <a:p>
            <a:r>
              <a:rPr lang="sv-SE" baseline="0" dirty="0" smtClean="0"/>
              <a:t>Denna bild är den första insikten/faktumet </a:t>
            </a:r>
            <a:r>
              <a:rPr lang="mr-IN" baseline="0" dirty="0" smtClean="0"/>
              <a:t>–</a:t>
            </a:r>
            <a:r>
              <a:rPr lang="sv-SE" baseline="0" dirty="0" smtClean="0"/>
              <a:t> alla diagrammen börjar 1750 och slutar 2010 (denna bild kommer från en uppdatering av artikeln som publicerades 2015). Alla kurvor har väldigt lika form </a:t>
            </a:r>
            <a:r>
              <a:rPr lang="mr-IN" baseline="0" dirty="0" smtClean="0"/>
              <a:t>–</a:t>
            </a:r>
            <a:r>
              <a:rPr lang="sv-SE" baseline="0" dirty="0" smtClean="0"/>
              <a:t> de visar alla en exponentiell ökning. De visar alla människans samhällens påverkan på planeten. Den streckade linjen i alla kurvor visar 1950 och där är startpunkten på vad vi kallar ”The </a:t>
            </a:r>
            <a:r>
              <a:rPr lang="sv-SE" baseline="0" dirty="0" err="1" smtClean="0"/>
              <a:t>great</a:t>
            </a:r>
            <a:r>
              <a:rPr lang="sv-SE" baseline="0" dirty="0" smtClean="0"/>
              <a:t> acceleration”. Från tiden efter andra världskriget och framåt har alltså människans påverkan på planeten ökat exponentiellt på en rad områden. Det är första insikten, eller faktumet. </a:t>
            </a:r>
          </a:p>
          <a:p>
            <a:endParaRPr lang="sv-SE" baseline="0" dirty="0" smtClean="0"/>
          </a:p>
          <a:p>
            <a:endParaRPr lang="sv-SE" dirty="0"/>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18</a:t>
            </a:fld>
            <a:endParaRPr lang="sv-SE"/>
          </a:p>
        </p:txBody>
      </p:sp>
    </p:spTree>
    <p:extLst>
      <p:ext uri="{BB962C8B-B14F-4D97-AF65-F5344CB8AC3E}">
        <p14:creationId xmlns:p14="http://schemas.microsoft.com/office/powerpoint/2010/main" val="1804124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De</a:t>
            </a:r>
            <a:r>
              <a:rPr lang="sv-SE" baseline="0" dirty="0" smtClean="0"/>
              <a:t>n andra insikten är funnen i isborrkärnor. Detta diagram visar de senaste 100 000 årens temperaturvariation (mätt </a:t>
            </a:r>
            <a:r>
              <a:rPr lang="sv-SE" baseline="0" dirty="0" err="1" smtClean="0"/>
              <a:t>mha</a:t>
            </a:r>
            <a:r>
              <a:rPr lang="sv-SE" baseline="0" dirty="0" smtClean="0"/>
              <a:t> syreisotoper i luftbubblor i isborrkärnor). Här ser vi att temperaturen på planeten har varierat väldigt kraftigt </a:t>
            </a:r>
            <a:r>
              <a:rPr lang="mr-IN" baseline="0" dirty="0" smtClean="0"/>
              <a:t>–</a:t>
            </a:r>
            <a:r>
              <a:rPr lang="sv-SE" baseline="0" dirty="0" smtClean="0"/>
              <a:t> fram till för ca 10 000 år sedan. Sedan dess befinner sig jorden i en extremt stabil fas </a:t>
            </a:r>
            <a:r>
              <a:rPr lang="mr-IN" baseline="0" dirty="0" smtClean="0"/>
              <a:t>–</a:t>
            </a:r>
            <a:r>
              <a:rPr lang="sv-SE" baseline="0" dirty="0" smtClean="0"/>
              <a:t> en period av ”grace”  - nåd. Ok </a:t>
            </a:r>
            <a:r>
              <a:rPr lang="mr-IN" baseline="0" dirty="0" smtClean="0"/>
              <a:t>–</a:t>
            </a:r>
            <a:r>
              <a:rPr lang="sv-SE" baseline="0" dirty="0" smtClean="0"/>
              <a:t> det var andra insikten  - att våra mänskliga civilisationer har utvecklats under en ovanligt stabil fas. Rubriken </a:t>
            </a:r>
            <a:r>
              <a:rPr lang="mr-IN" baseline="0" dirty="0" smtClean="0"/>
              <a:t>–</a:t>
            </a:r>
            <a:r>
              <a:rPr lang="sv-SE" baseline="0" dirty="0" smtClean="0"/>
              <a:t> Holocen </a:t>
            </a:r>
            <a:r>
              <a:rPr lang="mr-IN" baseline="0" dirty="0" smtClean="0"/>
              <a:t>–</a:t>
            </a:r>
            <a:r>
              <a:rPr lang="sv-SE" baseline="0" dirty="0" smtClean="0"/>
              <a:t> är vad denna period kallas för på geologspråk. </a:t>
            </a:r>
            <a:endParaRPr lang="sv-SE" dirty="0"/>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19</a:t>
            </a:fld>
            <a:endParaRPr lang="sv-SE"/>
          </a:p>
        </p:txBody>
      </p:sp>
    </p:spTree>
    <p:extLst>
      <p:ext uri="{BB962C8B-B14F-4D97-AF65-F5344CB8AC3E}">
        <p14:creationId xmlns:p14="http://schemas.microsoft.com/office/powerpoint/2010/main" val="988680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rgbClr val="669900"/>
                </a:solidFill>
                <a:latin typeface="Gill Sans MT" charset="0"/>
                <a:ea typeface="ＭＳ Ｐゴシック" charset="0"/>
                <a:cs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hangingPunct="1"/>
            <a:fld id="{8D5AB9A9-2306-ED44-A119-87224D1C7168}" type="slidenum">
              <a:rPr lang="sv-SE" sz="1200">
                <a:solidFill>
                  <a:prstClr val="black"/>
                </a:solidFill>
                <a:latin typeface="Times New Roman" charset="0"/>
              </a:rPr>
              <a:pPr eaLnBrk="1" hangingPunct="1"/>
              <a:t>20</a:t>
            </a:fld>
            <a:endParaRPr lang="sv-SE" sz="1200">
              <a:solidFill>
                <a:prstClr val="black"/>
              </a:solidFill>
              <a:latin typeface="Times New Roman" charset="0"/>
            </a:endParaRPr>
          </a:p>
        </p:txBody>
      </p:sp>
      <p:sp>
        <p:nvSpPr>
          <p:cNvPr id="9218" name="Rectangle 2"/>
          <p:cNvSpPr>
            <a:spLocks noGrp="1" noRot="1" noChangeAspect="1" noChangeArrowheads="1" noTextEdit="1"/>
          </p:cNvSpPr>
          <p:nvPr>
            <p:ph type="sldImg"/>
          </p:nvPr>
        </p:nvSpPr>
        <p:spPr>
          <a:xfrm>
            <a:off x="1143000" y="685800"/>
            <a:ext cx="4572000" cy="3429000"/>
          </a:xfrm>
          <a:ln/>
        </p:spPr>
      </p:sp>
      <p:sp>
        <p:nvSpPr>
          <p:cNvPr id="92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smtClean="0"/>
              <a:t>Den </a:t>
            </a:r>
            <a:r>
              <a:rPr lang="en-US" dirty="0" err="1" smtClean="0"/>
              <a:t>tredje</a:t>
            </a:r>
            <a:r>
              <a:rPr lang="en-US" dirty="0" smtClean="0"/>
              <a:t> </a:t>
            </a:r>
            <a:r>
              <a:rPr lang="en-US" dirty="0" err="1" smtClean="0"/>
              <a:t>insikten</a:t>
            </a:r>
            <a:r>
              <a:rPr lang="en-US" dirty="0" smtClean="0"/>
              <a:t> </a:t>
            </a:r>
            <a:r>
              <a:rPr lang="en-US" dirty="0" err="1" smtClean="0"/>
              <a:t>är</a:t>
            </a:r>
            <a:r>
              <a:rPr lang="en-US" dirty="0" smtClean="0"/>
              <a:t> den</a:t>
            </a:r>
            <a:r>
              <a:rPr lang="en-US" baseline="0" dirty="0" smtClean="0"/>
              <a:t> </a:t>
            </a:r>
            <a:r>
              <a:rPr lang="en-US" baseline="0" dirty="0" err="1" smtClean="0"/>
              <a:t>att</a:t>
            </a:r>
            <a:r>
              <a:rPr lang="en-US" baseline="0" dirty="0" smtClean="0"/>
              <a:t> </a:t>
            </a:r>
            <a:r>
              <a:rPr lang="en-US" baseline="0" dirty="0" err="1" smtClean="0"/>
              <a:t>forskarna</a:t>
            </a:r>
            <a:r>
              <a:rPr lang="en-US" baseline="0" dirty="0" smtClean="0"/>
              <a:t> </a:t>
            </a:r>
            <a:r>
              <a:rPr lang="en-US" baseline="0" dirty="0" err="1" smtClean="0"/>
              <a:t>observerat</a:t>
            </a:r>
            <a:r>
              <a:rPr lang="en-US" baseline="0" dirty="0" smtClean="0"/>
              <a:t> </a:t>
            </a:r>
            <a:r>
              <a:rPr lang="en-US" baseline="0" dirty="0" err="1" smtClean="0"/>
              <a:t>i</a:t>
            </a:r>
            <a:r>
              <a:rPr lang="en-US" baseline="0" dirty="0" smtClean="0"/>
              <a:t> </a:t>
            </a:r>
            <a:r>
              <a:rPr lang="en-US" baseline="0" dirty="0" err="1" smtClean="0"/>
              <a:t>ett</a:t>
            </a:r>
            <a:r>
              <a:rPr lang="en-US" baseline="0" dirty="0" smtClean="0"/>
              <a:t> </a:t>
            </a:r>
            <a:r>
              <a:rPr lang="en-US" baseline="0" dirty="0" err="1" smtClean="0"/>
              <a:t>otal</a:t>
            </a:r>
            <a:r>
              <a:rPr lang="en-US" baseline="0" dirty="0" smtClean="0"/>
              <a:t> </a:t>
            </a:r>
            <a:r>
              <a:rPr lang="en-US" baseline="0" dirty="0" err="1" smtClean="0"/>
              <a:t>olika</a:t>
            </a:r>
            <a:r>
              <a:rPr lang="en-US" baseline="0" dirty="0" smtClean="0"/>
              <a:t> system </a:t>
            </a:r>
            <a:r>
              <a:rPr lang="en-US" baseline="0" dirty="0" err="1" smtClean="0"/>
              <a:t>att</a:t>
            </a:r>
            <a:r>
              <a:rPr lang="en-US" baseline="0" dirty="0" smtClean="0"/>
              <a:t> </a:t>
            </a:r>
            <a:r>
              <a:rPr lang="en-US" baseline="0" dirty="0" err="1" smtClean="0"/>
              <a:t>det</a:t>
            </a:r>
            <a:r>
              <a:rPr lang="en-US" baseline="0" dirty="0" smtClean="0"/>
              <a:t> </a:t>
            </a:r>
            <a:r>
              <a:rPr lang="en-US" baseline="0" dirty="0" err="1" smtClean="0"/>
              <a:t>finns</a:t>
            </a:r>
            <a:r>
              <a:rPr lang="en-US" baseline="0" dirty="0" smtClean="0"/>
              <a:t> </a:t>
            </a:r>
            <a:r>
              <a:rPr lang="en-US" baseline="0" dirty="0" err="1" smtClean="0"/>
              <a:t>tröskeleffekter</a:t>
            </a:r>
            <a:r>
              <a:rPr lang="en-US" baseline="0" dirty="0" smtClean="0"/>
              <a:t> . </a:t>
            </a:r>
            <a:r>
              <a:rPr lang="en-US" baseline="0" dirty="0" err="1" smtClean="0"/>
              <a:t>Att</a:t>
            </a:r>
            <a:r>
              <a:rPr lang="en-US" baseline="0" dirty="0" smtClean="0"/>
              <a:t> </a:t>
            </a:r>
            <a:r>
              <a:rPr lang="en-US" baseline="0" dirty="0" err="1" smtClean="0"/>
              <a:t>ekosystem</a:t>
            </a:r>
            <a:r>
              <a:rPr lang="en-US" baseline="0" dirty="0" smtClean="0"/>
              <a:t> </a:t>
            </a:r>
            <a:r>
              <a:rPr lang="en-US" baseline="0" dirty="0" err="1" smtClean="0"/>
              <a:t>visar</a:t>
            </a:r>
            <a:r>
              <a:rPr lang="en-US" baseline="0" dirty="0" smtClean="0"/>
              <a:t> sig </a:t>
            </a:r>
            <a:r>
              <a:rPr lang="en-US" baseline="0" dirty="0" err="1" smtClean="0"/>
              <a:t>vara</a:t>
            </a:r>
            <a:r>
              <a:rPr lang="en-US" baseline="0" dirty="0" smtClean="0"/>
              <a:t> “</a:t>
            </a:r>
            <a:r>
              <a:rPr lang="en-US" baseline="0" dirty="0" err="1" smtClean="0"/>
              <a:t>icke-linjära</a:t>
            </a:r>
            <a:r>
              <a:rPr lang="en-US" baseline="0" dirty="0" smtClean="0"/>
              <a:t>” </a:t>
            </a:r>
            <a:r>
              <a:rPr lang="mr-IN" baseline="0" dirty="0" smtClean="0"/>
              <a:t>–</a:t>
            </a:r>
            <a:r>
              <a:rPr lang="en-US" baseline="0" dirty="0" smtClean="0"/>
              <a:t> </a:t>
            </a:r>
            <a:r>
              <a:rPr lang="en-US" baseline="0" dirty="0" err="1" smtClean="0"/>
              <a:t>dvs</a:t>
            </a:r>
            <a:r>
              <a:rPr lang="en-US" baseline="0" dirty="0" smtClean="0"/>
              <a:t> </a:t>
            </a:r>
            <a:r>
              <a:rPr lang="en-US" baseline="0" dirty="0" err="1" smtClean="0"/>
              <a:t>att</a:t>
            </a:r>
            <a:r>
              <a:rPr lang="en-US" baseline="0" dirty="0" smtClean="0"/>
              <a:t> </a:t>
            </a:r>
            <a:r>
              <a:rPr lang="en-US" baseline="0" dirty="0" err="1" smtClean="0"/>
              <a:t>en</a:t>
            </a:r>
            <a:r>
              <a:rPr lang="en-US" baseline="0" dirty="0" smtClean="0"/>
              <a:t> </a:t>
            </a:r>
            <a:r>
              <a:rPr lang="en-US" baseline="0" dirty="0" err="1" smtClean="0"/>
              <a:t>liten</a:t>
            </a:r>
            <a:r>
              <a:rPr lang="en-US" baseline="0" dirty="0" smtClean="0"/>
              <a:t> </a:t>
            </a:r>
            <a:r>
              <a:rPr lang="en-US" baseline="0" dirty="0" err="1" smtClean="0"/>
              <a:t>marginell</a:t>
            </a:r>
            <a:r>
              <a:rPr lang="en-US" baseline="0" dirty="0" smtClean="0"/>
              <a:t> </a:t>
            </a:r>
            <a:r>
              <a:rPr lang="en-US" baseline="0" dirty="0" err="1" smtClean="0"/>
              <a:t>förändring</a:t>
            </a:r>
            <a:r>
              <a:rPr lang="en-US" baseline="0" dirty="0" smtClean="0"/>
              <a:t> </a:t>
            </a:r>
            <a:r>
              <a:rPr lang="en-US" baseline="0" dirty="0" err="1" smtClean="0"/>
              <a:t>kan</a:t>
            </a:r>
            <a:r>
              <a:rPr lang="en-US" baseline="0" dirty="0" smtClean="0"/>
              <a:t> </a:t>
            </a:r>
            <a:r>
              <a:rPr lang="en-US" baseline="0" dirty="0" err="1" smtClean="0"/>
              <a:t>få</a:t>
            </a:r>
            <a:r>
              <a:rPr lang="en-US" baseline="0" dirty="0" smtClean="0"/>
              <a:t> </a:t>
            </a:r>
            <a:r>
              <a:rPr lang="en-US" baseline="0" dirty="0" err="1" smtClean="0"/>
              <a:t>extremt</a:t>
            </a:r>
            <a:r>
              <a:rPr lang="en-US" baseline="0" dirty="0" smtClean="0"/>
              <a:t> </a:t>
            </a:r>
            <a:r>
              <a:rPr lang="en-US" baseline="0" dirty="0" err="1" smtClean="0"/>
              <a:t>stora</a:t>
            </a:r>
            <a:r>
              <a:rPr lang="en-US" baseline="0" dirty="0" smtClean="0"/>
              <a:t> </a:t>
            </a:r>
            <a:r>
              <a:rPr lang="en-US" baseline="0" dirty="0" err="1" smtClean="0"/>
              <a:t>effekter</a:t>
            </a:r>
            <a:r>
              <a:rPr lang="en-US" baseline="0" dirty="0" smtClean="0"/>
              <a:t>. </a:t>
            </a:r>
            <a:r>
              <a:rPr lang="en-US" baseline="0" dirty="0" err="1" smtClean="0"/>
              <a:t>Bilden</a:t>
            </a:r>
            <a:r>
              <a:rPr lang="en-US" baseline="0" dirty="0" smtClean="0"/>
              <a:t> </a:t>
            </a:r>
            <a:r>
              <a:rPr lang="en-US" baseline="0" dirty="0" err="1" smtClean="0"/>
              <a:t>visar</a:t>
            </a:r>
            <a:r>
              <a:rPr lang="en-US" baseline="0" dirty="0" smtClean="0"/>
              <a:t> </a:t>
            </a:r>
            <a:r>
              <a:rPr lang="en-US" baseline="0" dirty="0" err="1" smtClean="0"/>
              <a:t>dels</a:t>
            </a:r>
            <a:r>
              <a:rPr lang="en-US" baseline="0" dirty="0" smtClean="0"/>
              <a:t> </a:t>
            </a:r>
            <a:r>
              <a:rPr lang="en-US" baseline="0" dirty="0" err="1" smtClean="0"/>
              <a:t>metaforen</a:t>
            </a:r>
            <a:r>
              <a:rPr lang="en-US" baseline="0" dirty="0" smtClean="0"/>
              <a:t> “The straw that broke the camel’s back” </a:t>
            </a:r>
            <a:r>
              <a:rPr lang="en-US" baseline="0" dirty="0" err="1" smtClean="0"/>
              <a:t>och</a:t>
            </a:r>
            <a:r>
              <a:rPr lang="en-US" baseline="0" dirty="0" smtClean="0"/>
              <a:t> </a:t>
            </a:r>
            <a:r>
              <a:rPr lang="en-US" baseline="0" dirty="0" err="1" smtClean="0"/>
              <a:t>två</a:t>
            </a:r>
            <a:r>
              <a:rPr lang="en-US" baseline="0" dirty="0" smtClean="0"/>
              <a:t> </a:t>
            </a:r>
            <a:r>
              <a:rPr lang="en-US" baseline="0" dirty="0" err="1" smtClean="0"/>
              <a:t>exempel</a:t>
            </a:r>
            <a:r>
              <a:rPr lang="en-US" baseline="0" dirty="0" smtClean="0"/>
              <a:t> </a:t>
            </a:r>
            <a:r>
              <a:rPr lang="mr-IN" baseline="0" dirty="0" smtClean="0"/>
              <a:t>–</a:t>
            </a:r>
            <a:r>
              <a:rPr lang="en-US" baseline="0" dirty="0" smtClean="0"/>
              <a:t> </a:t>
            </a:r>
            <a:r>
              <a:rPr lang="en-US" baseline="0" dirty="0" err="1" smtClean="0"/>
              <a:t>Östersjön</a:t>
            </a:r>
            <a:r>
              <a:rPr lang="en-US" baseline="0" dirty="0" smtClean="0"/>
              <a:t> </a:t>
            </a:r>
            <a:r>
              <a:rPr lang="en-US" baseline="0" dirty="0" err="1" smtClean="0"/>
              <a:t>som</a:t>
            </a:r>
            <a:r>
              <a:rPr lang="en-US" baseline="0" dirty="0" smtClean="0"/>
              <a:t> </a:t>
            </a:r>
            <a:r>
              <a:rPr lang="en-US" baseline="0" dirty="0" err="1" smtClean="0"/>
              <a:t>har</a:t>
            </a:r>
            <a:r>
              <a:rPr lang="en-US" baseline="0" dirty="0" smtClean="0"/>
              <a:t> </a:t>
            </a:r>
            <a:r>
              <a:rPr lang="en-US" baseline="0" dirty="0" err="1" smtClean="0"/>
              <a:t>tippat</a:t>
            </a:r>
            <a:r>
              <a:rPr lang="en-US" baseline="0" dirty="0" smtClean="0"/>
              <a:t> </a:t>
            </a:r>
            <a:r>
              <a:rPr lang="en-US" baseline="0" dirty="0" err="1" smtClean="0"/>
              <a:t>över</a:t>
            </a:r>
            <a:r>
              <a:rPr lang="en-US" baseline="0" dirty="0" smtClean="0"/>
              <a:t> </a:t>
            </a:r>
            <a:r>
              <a:rPr lang="en-US" baseline="0" dirty="0" err="1" smtClean="0"/>
              <a:t>i</a:t>
            </a:r>
            <a:r>
              <a:rPr lang="en-US" baseline="0" dirty="0" smtClean="0"/>
              <a:t> </a:t>
            </a:r>
            <a:r>
              <a:rPr lang="en-US" baseline="0" dirty="0" err="1" smtClean="0"/>
              <a:t>ett</a:t>
            </a:r>
            <a:r>
              <a:rPr lang="en-US" baseline="0" dirty="0" smtClean="0"/>
              <a:t> </a:t>
            </a:r>
            <a:r>
              <a:rPr lang="en-US" baseline="0" dirty="0" err="1" smtClean="0"/>
              <a:t>övergött</a:t>
            </a:r>
            <a:r>
              <a:rPr lang="en-US" baseline="0" dirty="0" smtClean="0"/>
              <a:t> </a:t>
            </a:r>
            <a:r>
              <a:rPr lang="en-US" baseline="0" dirty="0" err="1" smtClean="0"/>
              <a:t>tillstånd</a:t>
            </a:r>
            <a:r>
              <a:rPr lang="en-US" baseline="0" dirty="0" smtClean="0"/>
              <a:t> </a:t>
            </a:r>
            <a:r>
              <a:rPr lang="en-US" baseline="0" dirty="0" err="1" smtClean="0"/>
              <a:t>som</a:t>
            </a:r>
            <a:r>
              <a:rPr lang="en-US" baseline="0" dirty="0" smtClean="0"/>
              <a:t> </a:t>
            </a:r>
            <a:r>
              <a:rPr lang="en-US" baseline="0" dirty="0" err="1" smtClean="0"/>
              <a:t>det</a:t>
            </a:r>
            <a:r>
              <a:rPr lang="en-US" baseline="0" dirty="0" smtClean="0"/>
              <a:t> </a:t>
            </a:r>
            <a:r>
              <a:rPr lang="en-US" baseline="0" dirty="0" err="1" smtClean="0"/>
              <a:t>är</a:t>
            </a:r>
            <a:r>
              <a:rPr lang="en-US" baseline="0" dirty="0" smtClean="0"/>
              <a:t> </a:t>
            </a:r>
            <a:r>
              <a:rPr lang="en-US" baseline="0" dirty="0" err="1" smtClean="0"/>
              <a:t>svårt</a:t>
            </a:r>
            <a:r>
              <a:rPr lang="en-US" baseline="0" dirty="0" smtClean="0"/>
              <a:t> </a:t>
            </a:r>
            <a:r>
              <a:rPr lang="en-US" baseline="0" dirty="0" err="1" smtClean="0"/>
              <a:t>att</a:t>
            </a:r>
            <a:r>
              <a:rPr lang="en-US" baseline="0" dirty="0" smtClean="0"/>
              <a:t> </a:t>
            </a:r>
            <a:r>
              <a:rPr lang="en-US" baseline="0" dirty="0" err="1" smtClean="0"/>
              <a:t>reversera</a:t>
            </a:r>
            <a:r>
              <a:rPr lang="en-US" baseline="0" dirty="0" smtClean="0"/>
              <a:t>; </a:t>
            </a:r>
            <a:r>
              <a:rPr lang="en-US" baseline="0" dirty="0" err="1" smtClean="0"/>
              <a:t>och</a:t>
            </a:r>
            <a:r>
              <a:rPr lang="en-US" baseline="0" dirty="0" smtClean="0"/>
              <a:t> </a:t>
            </a:r>
            <a:r>
              <a:rPr lang="en-US" baseline="0" dirty="0" err="1" smtClean="0"/>
              <a:t>torskfisket</a:t>
            </a:r>
            <a:r>
              <a:rPr lang="en-US" baseline="0" dirty="0" smtClean="0"/>
              <a:t> </a:t>
            </a:r>
            <a:r>
              <a:rPr lang="en-US" baseline="0" dirty="0" err="1" smtClean="0"/>
              <a:t>utanför</a:t>
            </a:r>
            <a:r>
              <a:rPr lang="en-US" baseline="0" dirty="0" smtClean="0"/>
              <a:t> New </a:t>
            </a:r>
            <a:r>
              <a:rPr lang="en-US" baseline="0" dirty="0" err="1" smtClean="0"/>
              <a:t>Foundland</a:t>
            </a:r>
            <a:r>
              <a:rPr lang="en-US" baseline="0" dirty="0" smtClean="0"/>
              <a:t>, </a:t>
            </a:r>
            <a:r>
              <a:rPr lang="en-US" baseline="0" dirty="0" err="1" smtClean="0"/>
              <a:t>där</a:t>
            </a:r>
            <a:r>
              <a:rPr lang="en-US" baseline="0" dirty="0" smtClean="0"/>
              <a:t> </a:t>
            </a:r>
            <a:r>
              <a:rPr lang="en-US" baseline="0" dirty="0" err="1" smtClean="0"/>
              <a:t>det</a:t>
            </a:r>
            <a:r>
              <a:rPr lang="en-US" baseline="0" dirty="0" smtClean="0"/>
              <a:t> </a:t>
            </a:r>
            <a:r>
              <a:rPr lang="en-US" baseline="0" dirty="0" err="1" smtClean="0"/>
              <a:t>efter</a:t>
            </a:r>
            <a:r>
              <a:rPr lang="en-US" baseline="0" dirty="0" smtClean="0"/>
              <a:t> </a:t>
            </a:r>
            <a:r>
              <a:rPr lang="en-US" baseline="0" dirty="0" err="1" smtClean="0"/>
              <a:t>ett</a:t>
            </a:r>
            <a:r>
              <a:rPr lang="en-US" baseline="0" dirty="0" smtClean="0"/>
              <a:t> 8 </a:t>
            </a:r>
            <a:r>
              <a:rPr lang="en-US" baseline="0" dirty="0" err="1" smtClean="0"/>
              <a:t>år</a:t>
            </a:r>
            <a:r>
              <a:rPr lang="en-US" baseline="0" dirty="0" smtClean="0"/>
              <a:t> </a:t>
            </a:r>
            <a:r>
              <a:rPr lang="en-US" baseline="0" dirty="0" err="1" smtClean="0"/>
              <a:t>långt</a:t>
            </a:r>
            <a:r>
              <a:rPr lang="en-US" baseline="0" dirty="0" smtClean="0"/>
              <a:t> </a:t>
            </a:r>
            <a:r>
              <a:rPr lang="en-US" baseline="0" dirty="0" err="1" smtClean="0"/>
              <a:t>fiskestopp</a:t>
            </a:r>
            <a:r>
              <a:rPr lang="en-US" baseline="0" dirty="0" smtClean="0"/>
              <a:t> </a:t>
            </a:r>
            <a:r>
              <a:rPr lang="en-US" baseline="0" dirty="0" err="1" smtClean="0"/>
              <a:t>fortfarande</a:t>
            </a:r>
            <a:r>
              <a:rPr lang="en-US" baseline="0" dirty="0" smtClean="0"/>
              <a:t> </a:t>
            </a:r>
            <a:r>
              <a:rPr lang="en-US" baseline="0" dirty="0" err="1" smtClean="0"/>
              <a:t>inte</a:t>
            </a:r>
            <a:r>
              <a:rPr lang="en-US" baseline="0" dirty="0" smtClean="0"/>
              <a:t> </a:t>
            </a:r>
            <a:r>
              <a:rPr lang="en-US" baseline="0" dirty="0" err="1" smtClean="0"/>
              <a:t>finns</a:t>
            </a:r>
            <a:r>
              <a:rPr lang="en-US" baseline="0" dirty="0" smtClean="0"/>
              <a:t> </a:t>
            </a:r>
            <a:r>
              <a:rPr lang="en-US" baseline="0" dirty="0" err="1" smtClean="0"/>
              <a:t>någon</a:t>
            </a:r>
            <a:r>
              <a:rPr lang="en-US" baseline="0" dirty="0" smtClean="0"/>
              <a:t> </a:t>
            </a:r>
            <a:r>
              <a:rPr lang="en-US" baseline="0" dirty="0" err="1" smtClean="0"/>
              <a:t>torsk</a:t>
            </a:r>
            <a:r>
              <a:rPr lang="en-US" baseline="0" dirty="0" smtClean="0"/>
              <a:t>. </a:t>
            </a:r>
            <a:r>
              <a:rPr lang="en-US" baseline="0" dirty="0" err="1" smtClean="0"/>
              <a:t>Systemet</a:t>
            </a:r>
            <a:r>
              <a:rPr lang="en-US" baseline="0" dirty="0" smtClean="0"/>
              <a:t> hade </a:t>
            </a:r>
            <a:r>
              <a:rPr lang="en-US" baseline="0" dirty="0" err="1" smtClean="0"/>
              <a:t>passerat</a:t>
            </a:r>
            <a:r>
              <a:rPr lang="en-US" baseline="0" dirty="0" smtClean="0"/>
              <a:t> </a:t>
            </a:r>
            <a:r>
              <a:rPr lang="en-US" baseline="0" dirty="0" err="1" smtClean="0"/>
              <a:t>en</a:t>
            </a:r>
            <a:r>
              <a:rPr lang="en-US" baseline="0" dirty="0" smtClean="0"/>
              <a:t> </a:t>
            </a:r>
            <a:r>
              <a:rPr lang="en-US" baseline="0" dirty="0" err="1" smtClean="0"/>
              <a:t>tröskel</a:t>
            </a:r>
            <a:r>
              <a:rPr lang="en-US" baseline="0" dirty="0" smtClean="0"/>
              <a:t>, </a:t>
            </a:r>
            <a:r>
              <a:rPr lang="en-US" baseline="0" dirty="0" err="1" smtClean="0"/>
              <a:t>och</a:t>
            </a:r>
            <a:r>
              <a:rPr lang="en-US" baseline="0" dirty="0" smtClean="0"/>
              <a:t> </a:t>
            </a:r>
            <a:r>
              <a:rPr lang="en-US" baseline="0" dirty="0" err="1" smtClean="0"/>
              <a:t>frånvaron</a:t>
            </a:r>
            <a:r>
              <a:rPr lang="en-US" baseline="0" dirty="0" smtClean="0"/>
              <a:t> </a:t>
            </a:r>
            <a:r>
              <a:rPr lang="en-US" baseline="0" dirty="0" err="1" smtClean="0"/>
              <a:t>av</a:t>
            </a:r>
            <a:r>
              <a:rPr lang="en-US" baseline="0" dirty="0" smtClean="0"/>
              <a:t> </a:t>
            </a:r>
            <a:r>
              <a:rPr lang="en-US" baseline="0" dirty="0" err="1" smtClean="0"/>
              <a:t>fisketryck</a:t>
            </a:r>
            <a:r>
              <a:rPr lang="en-US" baseline="0" dirty="0" smtClean="0"/>
              <a:t> </a:t>
            </a:r>
            <a:r>
              <a:rPr lang="en-US" baseline="0" dirty="0" err="1" smtClean="0"/>
              <a:t>hjälpte</a:t>
            </a:r>
            <a:r>
              <a:rPr lang="en-US" baseline="0" dirty="0" smtClean="0"/>
              <a:t> </a:t>
            </a:r>
            <a:r>
              <a:rPr lang="en-US" baseline="0" dirty="0" err="1" smtClean="0"/>
              <a:t>inte</a:t>
            </a:r>
            <a:r>
              <a:rPr lang="en-US" baseline="0" dirty="0" smtClean="0"/>
              <a:t> </a:t>
            </a:r>
            <a:r>
              <a:rPr lang="mr-IN" baseline="0" dirty="0" smtClean="0"/>
              <a:t>–</a:t>
            </a:r>
            <a:r>
              <a:rPr lang="en-US" baseline="0" dirty="0" smtClean="0"/>
              <a:t> </a:t>
            </a:r>
            <a:r>
              <a:rPr lang="en-US" baseline="0" dirty="0" err="1" smtClean="0"/>
              <a:t>fisken</a:t>
            </a:r>
            <a:r>
              <a:rPr lang="en-US" baseline="0" dirty="0" smtClean="0"/>
              <a:t> </a:t>
            </a:r>
            <a:r>
              <a:rPr lang="en-US" baseline="0" dirty="0" err="1" smtClean="0"/>
              <a:t>kom</a:t>
            </a:r>
            <a:r>
              <a:rPr lang="en-US" baseline="0" dirty="0" smtClean="0"/>
              <a:t> </a:t>
            </a:r>
            <a:r>
              <a:rPr lang="en-US" baseline="0" dirty="0" err="1" smtClean="0"/>
              <a:t>inte</a:t>
            </a:r>
            <a:r>
              <a:rPr lang="en-US" baseline="0" dirty="0" smtClean="0"/>
              <a:t> </a:t>
            </a:r>
            <a:r>
              <a:rPr lang="en-US" baseline="0" dirty="0" err="1" smtClean="0"/>
              <a:t>tillbaka</a:t>
            </a:r>
            <a:r>
              <a:rPr lang="en-US" baseline="0" dirty="0" smtClean="0"/>
              <a:t>. (Stockholm Resilience Centre </a:t>
            </a:r>
            <a:r>
              <a:rPr lang="en-US" baseline="0" dirty="0" err="1" smtClean="0"/>
              <a:t>har</a:t>
            </a:r>
            <a:r>
              <a:rPr lang="en-US" baseline="0" dirty="0" smtClean="0"/>
              <a:t> </a:t>
            </a:r>
            <a:r>
              <a:rPr lang="en-US" baseline="0" dirty="0" err="1" smtClean="0"/>
              <a:t>byggt</a:t>
            </a:r>
            <a:r>
              <a:rPr lang="en-US" baseline="0" dirty="0" smtClean="0"/>
              <a:t> </a:t>
            </a:r>
            <a:r>
              <a:rPr lang="en-US" baseline="0" dirty="0" err="1" smtClean="0"/>
              <a:t>upp</a:t>
            </a:r>
            <a:r>
              <a:rPr lang="en-US" baseline="0" dirty="0" smtClean="0"/>
              <a:t> </a:t>
            </a:r>
            <a:r>
              <a:rPr lang="en-US" baseline="0" dirty="0" err="1" smtClean="0"/>
              <a:t>en</a:t>
            </a:r>
            <a:r>
              <a:rPr lang="en-US" baseline="0" dirty="0" smtClean="0"/>
              <a:t> </a:t>
            </a:r>
            <a:r>
              <a:rPr lang="en-US" baseline="0" dirty="0" err="1" smtClean="0"/>
              <a:t>databas</a:t>
            </a:r>
            <a:r>
              <a:rPr lang="en-US" baseline="0" dirty="0" smtClean="0"/>
              <a:t> </a:t>
            </a:r>
            <a:r>
              <a:rPr lang="en-US" baseline="0" dirty="0" err="1" smtClean="0"/>
              <a:t>över</a:t>
            </a:r>
            <a:r>
              <a:rPr lang="en-US" baseline="0" dirty="0" smtClean="0"/>
              <a:t> </a:t>
            </a:r>
            <a:r>
              <a:rPr lang="en-US" baseline="0" dirty="0" err="1" smtClean="0"/>
              <a:t>denna</a:t>
            </a:r>
            <a:r>
              <a:rPr lang="en-US" baseline="0" dirty="0" smtClean="0"/>
              <a:t> </a:t>
            </a:r>
            <a:r>
              <a:rPr lang="en-US" baseline="0" dirty="0" err="1" smtClean="0"/>
              <a:t>typ</a:t>
            </a:r>
            <a:r>
              <a:rPr lang="en-US" baseline="0" dirty="0" smtClean="0"/>
              <a:t> </a:t>
            </a:r>
            <a:r>
              <a:rPr lang="en-US" baseline="0" dirty="0" err="1" smtClean="0"/>
              <a:t>av</a:t>
            </a:r>
            <a:r>
              <a:rPr lang="en-US" baseline="0" dirty="0" smtClean="0"/>
              <a:t> “</a:t>
            </a:r>
            <a:r>
              <a:rPr lang="en-US" baseline="0" dirty="0" err="1" smtClean="0"/>
              <a:t>regim-skiften</a:t>
            </a:r>
            <a:r>
              <a:rPr lang="en-US" baseline="0" dirty="0" smtClean="0"/>
              <a:t>” http://</a:t>
            </a:r>
            <a:r>
              <a:rPr lang="en-US" baseline="0" dirty="0" err="1" smtClean="0"/>
              <a:t>regimeshifts.org</a:t>
            </a:r>
            <a:r>
              <a:rPr lang="en-US" baseline="0" dirty="0" smtClean="0"/>
              <a:t>)</a:t>
            </a:r>
          </a:p>
          <a:p>
            <a:pPr eaLnBrk="1" hangingPunct="1"/>
            <a:endParaRPr lang="en-US" baseline="0" dirty="0" smtClean="0"/>
          </a:p>
          <a:p>
            <a:pPr eaLnBrk="1" hangingPunct="1"/>
            <a:r>
              <a:rPr lang="en-US" baseline="0" dirty="0" err="1" smtClean="0"/>
              <a:t>Så</a:t>
            </a:r>
            <a:r>
              <a:rPr lang="en-US" baseline="0" dirty="0" smtClean="0"/>
              <a:t> nu </a:t>
            </a:r>
            <a:r>
              <a:rPr lang="en-US" baseline="0" dirty="0" err="1" smtClean="0"/>
              <a:t>har</a:t>
            </a:r>
            <a:r>
              <a:rPr lang="en-US" baseline="0" dirty="0" smtClean="0"/>
              <a:t> vi </a:t>
            </a:r>
            <a:r>
              <a:rPr lang="en-US" baseline="0" dirty="0" err="1" smtClean="0"/>
              <a:t>våra</a:t>
            </a:r>
            <a:r>
              <a:rPr lang="en-US" baseline="0" dirty="0" smtClean="0"/>
              <a:t> </a:t>
            </a:r>
            <a:r>
              <a:rPr lang="en-US" baseline="0" dirty="0" err="1" smtClean="0"/>
              <a:t>tre</a:t>
            </a:r>
            <a:r>
              <a:rPr lang="en-US" baseline="0" dirty="0" smtClean="0"/>
              <a:t> </a:t>
            </a:r>
            <a:r>
              <a:rPr lang="en-US" baseline="0" dirty="0" err="1" smtClean="0"/>
              <a:t>insikter</a:t>
            </a:r>
            <a:r>
              <a:rPr lang="en-US" baseline="0" dirty="0" smtClean="0"/>
              <a:t>: </a:t>
            </a:r>
          </a:p>
          <a:p>
            <a:pPr marL="171450" indent="-171450" eaLnBrk="1" hangingPunct="1">
              <a:buFontTx/>
              <a:buChar char="-"/>
            </a:pPr>
            <a:r>
              <a:rPr lang="en-US" baseline="0" dirty="0" smtClean="0"/>
              <a:t>The great acceleration</a:t>
            </a:r>
          </a:p>
          <a:p>
            <a:pPr marL="171450" indent="-171450" eaLnBrk="1" hangingPunct="1">
              <a:buFontTx/>
              <a:buChar char="-"/>
            </a:pPr>
            <a:r>
              <a:rPr lang="en-US" baseline="0" dirty="0" err="1" smtClean="0"/>
              <a:t>En</a:t>
            </a:r>
            <a:r>
              <a:rPr lang="en-US" baseline="0" dirty="0" smtClean="0"/>
              <a:t> </a:t>
            </a:r>
            <a:r>
              <a:rPr lang="en-US" baseline="0" dirty="0" err="1" smtClean="0"/>
              <a:t>extremt</a:t>
            </a:r>
            <a:r>
              <a:rPr lang="en-US" baseline="0" dirty="0" smtClean="0"/>
              <a:t> </a:t>
            </a:r>
            <a:r>
              <a:rPr lang="en-US" baseline="0" dirty="0" err="1" smtClean="0"/>
              <a:t>stabil</a:t>
            </a:r>
            <a:r>
              <a:rPr lang="en-US" baseline="0" dirty="0" smtClean="0"/>
              <a:t> </a:t>
            </a:r>
            <a:r>
              <a:rPr lang="en-US" baseline="0" dirty="0" err="1" smtClean="0"/>
              <a:t>fas</a:t>
            </a:r>
            <a:r>
              <a:rPr lang="en-US" baseline="0" dirty="0" smtClean="0"/>
              <a:t> </a:t>
            </a:r>
            <a:r>
              <a:rPr lang="en-US" baseline="0" dirty="0" err="1" smtClean="0"/>
              <a:t>för</a:t>
            </a:r>
            <a:r>
              <a:rPr lang="en-US" baseline="0" dirty="0" smtClean="0"/>
              <a:t> </a:t>
            </a:r>
            <a:r>
              <a:rPr lang="en-US" baseline="0" dirty="0" err="1" smtClean="0"/>
              <a:t>jorden</a:t>
            </a:r>
            <a:endParaRPr lang="en-US" baseline="0" dirty="0" smtClean="0"/>
          </a:p>
          <a:p>
            <a:pPr marL="171450" indent="-171450" eaLnBrk="1" hangingPunct="1">
              <a:buFontTx/>
              <a:buChar char="-"/>
            </a:pPr>
            <a:r>
              <a:rPr lang="en-US" baseline="0" dirty="0" err="1" smtClean="0"/>
              <a:t>Kunskapen</a:t>
            </a:r>
            <a:r>
              <a:rPr lang="en-US" baseline="0" dirty="0" smtClean="0"/>
              <a:t> om </a:t>
            </a:r>
            <a:r>
              <a:rPr lang="en-US" baseline="0" dirty="0" err="1" smtClean="0"/>
              <a:t>tröskeleffekter</a:t>
            </a:r>
            <a:r>
              <a:rPr lang="en-US" baseline="0" dirty="0" smtClean="0"/>
              <a:t>. </a:t>
            </a:r>
            <a:br>
              <a:rPr lang="en-US" baseline="0" dirty="0" smtClean="0"/>
            </a:br>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Times New Roman" charset="0"/>
                <a:ea typeface="ＭＳ Ｐゴシック" charset="-128"/>
                <a:cs typeface="ＭＳ Ｐゴシック" charset="-128"/>
              </a:rPr>
              <a:t>Med </a:t>
            </a:r>
            <a:r>
              <a:rPr kumimoji="0" lang="en-US" sz="1200" b="0" i="0" u="none" strike="noStrike" kern="1200" cap="none" spc="0" normalizeH="0" baseline="0" noProof="0" dirty="0" err="1" smtClean="0">
                <a:ln>
                  <a:noFill/>
                </a:ln>
                <a:solidFill>
                  <a:srgbClr val="000000"/>
                </a:solidFill>
                <a:effectLst/>
                <a:uLnTx/>
                <a:uFillTx/>
                <a:latin typeface="Times New Roman" charset="0"/>
                <a:ea typeface="ＭＳ Ｐゴシック" charset="-128"/>
                <a:cs typeface="ＭＳ Ｐゴシック" charset="-128"/>
              </a:rPr>
              <a:t>dessa</a:t>
            </a:r>
            <a:r>
              <a:rPr kumimoji="0" lang="en-US" sz="1200" b="0" i="0" u="none" strike="noStrike" kern="1200" cap="none" spc="0" normalizeH="0" baseline="0" noProof="0" dirty="0" smtClean="0">
                <a:ln>
                  <a:noFill/>
                </a:ln>
                <a:solidFill>
                  <a:srgbClr val="000000"/>
                </a:solidFill>
                <a:effectLst/>
                <a:uLnTx/>
                <a:uFillTx/>
                <a:latin typeface="Times New Roman" charset="0"/>
                <a:ea typeface="ＭＳ Ｐゴシック" charset="-128"/>
                <a:cs typeface="ＭＳ Ｐゴシック" charset="-128"/>
              </a:rPr>
              <a:t> </a:t>
            </a:r>
            <a:r>
              <a:rPr kumimoji="0" lang="en-US" sz="1200" b="0" i="0" u="none" strike="noStrike" kern="1200" cap="none" spc="0" normalizeH="0" baseline="0" noProof="0" dirty="0" err="1" smtClean="0">
                <a:ln>
                  <a:noFill/>
                </a:ln>
                <a:solidFill>
                  <a:srgbClr val="000000"/>
                </a:solidFill>
                <a:effectLst/>
                <a:uLnTx/>
                <a:uFillTx/>
                <a:latin typeface="Times New Roman" charset="0"/>
                <a:ea typeface="ＭＳ Ｐゴシック" charset="-128"/>
                <a:cs typeface="ＭＳ Ｐゴシック" charset="-128"/>
              </a:rPr>
              <a:t>tre</a:t>
            </a:r>
            <a:r>
              <a:rPr kumimoji="0" lang="en-US" sz="1200" b="0" i="0" u="none" strike="noStrike" kern="1200" cap="none" spc="0" normalizeH="0" baseline="0" noProof="0" dirty="0" smtClean="0">
                <a:ln>
                  <a:noFill/>
                </a:ln>
                <a:solidFill>
                  <a:srgbClr val="000000"/>
                </a:solidFill>
                <a:effectLst/>
                <a:uLnTx/>
                <a:uFillTx/>
                <a:latin typeface="Times New Roman" charset="0"/>
                <a:ea typeface="ＭＳ Ｐゴシック" charset="-128"/>
                <a:cs typeface="ＭＳ Ｐゴシック" charset="-128"/>
              </a:rPr>
              <a:t> </a:t>
            </a:r>
            <a:r>
              <a:rPr kumimoji="0" lang="en-US" sz="1200" b="0" i="0" u="none" strike="noStrike" kern="1200" cap="none" spc="0" normalizeH="0" baseline="0" noProof="0" dirty="0" err="1" smtClean="0">
                <a:ln>
                  <a:noFill/>
                </a:ln>
                <a:solidFill>
                  <a:srgbClr val="000000"/>
                </a:solidFill>
                <a:effectLst/>
                <a:uLnTx/>
                <a:uFillTx/>
                <a:latin typeface="Times New Roman" charset="0"/>
                <a:ea typeface="ＭＳ Ｐゴシック" charset="-128"/>
                <a:cs typeface="ＭＳ Ｐゴシック" charset="-128"/>
              </a:rPr>
              <a:t>insikter</a:t>
            </a:r>
            <a:r>
              <a:rPr kumimoji="0" lang="en-US" sz="1200" b="0" i="0" u="none" strike="noStrike" kern="1200" cap="none" spc="0" normalizeH="0" baseline="0" noProof="0" dirty="0" smtClean="0">
                <a:ln>
                  <a:noFill/>
                </a:ln>
                <a:solidFill>
                  <a:srgbClr val="000000"/>
                </a:solidFill>
                <a:effectLst/>
                <a:uLnTx/>
                <a:uFillTx/>
                <a:latin typeface="Times New Roman" charset="0"/>
                <a:ea typeface="ＭＳ Ｐゴシック" charset="-128"/>
                <a:cs typeface="ＭＳ Ｐゴシック" charset="-128"/>
              </a:rPr>
              <a:t> </a:t>
            </a:r>
            <a:r>
              <a:rPr kumimoji="0" lang="en-US" sz="1200" b="0" i="0" u="none" strike="noStrike" kern="1200" cap="none" spc="0" normalizeH="0" baseline="0" noProof="0" dirty="0" err="1" smtClean="0">
                <a:ln>
                  <a:noFill/>
                </a:ln>
                <a:solidFill>
                  <a:srgbClr val="000000"/>
                </a:solidFill>
                <a:effectLst/>
                <a:uLnTx/>
                <a:uFillTx/>
                <a:latin typeface="Times New Roman" charset="0"/>
                <a:ea typeface="ＭＳ Ｐゴシック" charset="-128"/>
                <a:cs typeface="ＭＳ Ｐゴシック" charset="-128"/>
              </a:rPr>
              <a:t>kan</a:t>
            </a:r>
            <a:r>
              <a:rPr kumimoji="0" lang="en-US" sz="1200" b="0" i="0" u="none" strike="noStrike" kern="1200" cap="none" spc="0" normalizeH="0" baseline="0" noProof="0" dirty="0" smtClean="0">
                <a:ln>
                  <a:noFill/>
                </a:ln>
                <a:solidFill>
                  <a:srgbClr val="000000"/>
                </a:solidFill>
                <a:effectLst/>
                <a:uLnTx/>
                <a:uFillTx/>
                <a:latin typeface="Times New Roman" charset="0"/>
                <a:ea typeface="ＭＳ Ｐゴシック" charset="-128"/>
                <a:cs typeface="ＭＳ Ｐゴシック" charset="-128"/>
              </a:rPr>
              <a:t> vi </a:t>
            </a:r>
            <a:r>
              <a:rPr kumimoji="0" lang="en-US" sz="1200" b="0" i="0" u="none" strike="noStrike" kern="1200" cap="none" spc="0" normalizeH="0" baseline="0" noProof="0" dirty="0" err="1" smtClean="0">
                <a:ln>
                  <a:noFill/>
                </a:ln>
                <a:solidFill>
                  <a:srgbClr val="000000"/>
                </a:solidFill>
                <a:effectLst/>
                <a:uLnTx/>
                <a:uFillTx/>
                <a:latin typeface="Times New Roman" charset="0"/>
                <a:ea typeface="ＭＳ Ｐゴシック" charset="-128"/>
                <a:cs typeface="ＭＳ Ｐゴシック" charset="-128"/>
              </a:rPr>
              <a:t>formulera</a:t>
            </a:r>
            <a:r>
              <a:rPr kumimoji="0" lang="en-US" sz="1200" b="0" i="0" u="none" strike="noStrike" kern="1200" cap="none" spc="0" normalizeH="0" baseline="0" noProof="0" dirty="0" smtClean="0">
                <a:ln>
                  <a:noFill/>
                </a:ln>
                <a:solidFill>
                  <a:srgbClr val="000000"/>
                </a:solidFill>
                <a:effectLst/>
                <a:uLnTx/>
                <a:uFillTx/>
                <a:latin typeface="Times New Roman" charset="0"/>
                <a:ea typeface="ＭＳ Ｐゴシック" charset="-128"/>
                <a:cs typeface="ＭＳ Ｐゴシック" charset="-128"/>
              </a:rPr>
              <a:t> </a:t>
            </a:r>
            <a:r>
              <a:rPr kumimoji="0" lang="en-US" sz="1200" b="0" i="0" u="none" strike="noStrike" kern="1200" cap="none" spc="0" normalizeH="0" baseline="0" noProof="0" dirty="0" err="1" smtClean="0">
                <a:ln>
                  <a:noFill/>
                </a:ln>
                <a:solidFill>
                  <a:srgbClr val="000000"/>
                </a:solidFill>
                <a:effectLst/>
                <a:uLnTx/>
                <a:uFillTx/>
                <a:latin typeface="Times New Roman" charset="0"/>
                <a:ea typeface="ＭＳ Ｐゴシック" charset="-128"/>
                <a:cs typeface="ＭＳ Ｐゴシック" charset="-128"/>
              </a:rPr>
              <a:t>frågan</a:t>
            </a:r>
            <a:r>
              <a:rPr kumimoji="0" lang="en-US" sz="1200" b="0" i="0" u="none" strike="noStrike" kern="1200" cap="none" spc="0" normalizeH="0" baseline="0" noProof="0" dirty="0" smtClean="0">
                <a:ln>
                  <a:noFill/>
                </a:ln>
                <a:solidFill>
                  <a:srgbClr val="000000"/>
                </a:solidFill>
                <a:effectLst/>
                <a:uLnTx/>
                <a:uFillTx/>
                <a:latin typeface="Times New Roman" charset="0"/>
                <a:ea typeface="ＭＳ Ｐゴシック" charset="-128"/>
                <a:cs typeface="ＭＳ Ｐゴシック" charset="-128"/>
              </a:rPr>
              <a:t>: </a:t>
            </a:r>
          </a:p>
          <a:p>
            <a:pPr marL="171450" indent="-171450" eaLnBrk="1" hangingPunct="1">
              <a:buFontTx/>
              <a:buChar char="-"/>
            </a:pPr>
            <a:r>
              <a:rPr kumimoji="0" lang="en-US" sz="1200" b="0" i="0" u="none" strike="noStrike" kern="1200" cap="none" spc="0" normalizeH="0" baseline="0" noProof="0" dirty="0" smtClean="0">
                <a:ln>
                  <a:noFill/>
                </a:ln>
                <a:solidFill>
                  <a:srgbClr val="000000"/>
                </a:solidFill>
                <a:effectLst/>
                <a:uLnTx/>
                <a:uFillTx/>
                <a:latin typeface="Times New Roman" charset="0"/>
                <a:ea typeface="ＭＳ Ｐゴシック" charset="-128"/>
                <a:cs typeface="ＭＳ Ｐゴシック" charset="-128"/>
              </a:rPr>
              <a:t>Finns </a:t>
            </a:r>
            <a:r>
              <a:rPr kumimoji="0" lang="en-US" sz="1200" b="0" i="0" u="none" strike="noStrike" kern="1200" cap="none" spc="0" normalizeH="0" baseline="0" noProof="0" dirty="0" err="1" smtClean="0">
                <a:ln>
                  <a:noFill/>
                </a:ln>
                <a:solidFill>
                  <a:srgbClr val="000000"/>
                </a:solidFill>
                <a:effectLst/>
                <a:uLnTx/>
                <a:uFillTx/>
                <a:latin typeface="Times New Roman" charset="0"/>
                <a:ea typeface="ＭＳ Ｐゴシック" charset="-128"/>
                <a:cs typeface="ＭＳ Ｐゴシック" charset="-128"/>
              </a:rPr>
              <a:t>det</a:t>
            </a:r>
            <a:r>
              <a:rPr kumimoji="0" lang="en-US" sz="1200" b="0" i="0" u="none" strike="noStrike" kern="1200" cap="none" spc="0" normalizeH="0" baseline="0" noProof="0" dirty="0" smtClean="0">
                <a:ln>
                  <a:noFill/>
                </a:ln>
                <a:solidFill>
                  <a:srgbClr val="000000"/>
                </a:solidFill>
                <a:effectLst/>
                <a:uLnTx/>
                <a:uFillTx/>
                <a:latin typeface="Times New Roman" charset="0"/>
                <a:ea typeface="ＭＳ Ｐゴシック" charset="-128"/>
                <a:cs typeface="ＭＳ Ｐゴシック" charset="-128"/>
              </a:rPr>
              <a:t> risk </a:t>
            </a:r>
            <a:r>
              <a:rPr kumimoji="0" lang="en-US" sz="1200" b="0" i="0" u="none" strike="noStrike" kern="1200" cap="none" spc="0" normalizeH="0" baseline="0" noProof="0" dirty="0" err="1" smtClean="0">
                <a:ln>
                  <a:noFill/>
                </a:ln>
                <a:solidFill>
                  <a:srgbClr val="000000"/>
                </a:solidFill>
                <a:effectLst/>
                <a:uLnTx/>
                <a:uFillTx/>
                <a:latin typeface="Times New Roman" charset="0"/>
                <a:ea typeface="ＭＳ Ｐゴシック" charset="-128"/>
                <a:cs typeface="ＭＳ Ｐゴシック" charset="-128"/>
              </a:rPr>
              <a:t>att</a:t>
            </a:r>
            <a:r>
              <a:rPr kumimoji="0" lang="en-US" sz="1200" b="0" i="0" u="none" strike="noStrike" kern="1200" cap="none" spc="0" normalizeH="0" baseline="0" noProof="0" dirty="0" smtClean="0">
                <a:ln>
                  <a:noFill/>
                </a:ln>
                <a:solidFill>
                  <a:srgbClr val="000000"/>
                </a:solidFill>
                <a:effectLst/>
                <a:uLnTx/>
                <a:uFillTx/>
                <a:latin typeface="Times New Roman" charset="0"/>
                <a:ea typeface="ＭＳ Ｐゴシック" charset="-128"/>
                <a:cs typeface="ＭＳ Ｐゴシック" charset="-128"/>
              </a:rPr>
              <a:t> </a:t>
            </a:r>
            <a:r>
              <a:rPr kumimoji="0" lang="en-US" sz="1200" b="0" i="0" u="none" strike="noStrike" kern="1200" cap="none" spc="0" normalizeH="0" baseline="0" noProof="0" dirty="0" err="1" smtClean="0">
                <a:ln>
                  <a:noFill/>
                </a:ln>
                <a:solidFill>
                  <a:srgbClr val="000000"/>
                </a:solidFill>
                <a:effectLst/>
                <a:uLnTx/>
                <a:uFillTx/>
                <a:latin typeface="Times New Roman" charset="0"/>
                <a:ea typeface="ＭＳ Ｐゴシック" charset="-128"/>
                <a:cs typeface="ＭＳ Ｐゴシック" charset="-128"/>
              </a:rPr>
              <a:t>människans</a:t>
            </a:r>
            <a:r>
              <a:rPr kumimoji="0" lang="en-US" sz="1200" b="0" i="0" u="none" strike="noStrike" kern="1200" cap="none" spc="0" normalizeH="0" baseline="0" noProof="0" dirty="0" smtClean="0">
                <a:ln>
                  <a:noFill/>
                </a:ln>
                <a:solidFill>
                  <a:srgbClr val="000000"/>
                </a:solidFill>
                <a:effectLst/>
                <a:uLnTx/>
                <a:uFillTx/>
                <a:latin typeface="Times New Roman" charset="0"/>
                <a:ea typeface="ＭＳ Ｐゴシック" charset="-128"/>
                <a:cs typeface="ＭＳ Ｐゴシック" charset="-128"/>
              </a:rPr>
              <a:t> </a:t>
            </a:r>
            <a:r>
              <a:rPr kumimoji="0" lang="en-US" sz="1200" b="0" i="0" u="none" strike="noStrike" kern="1200" cap="none" spc="0" normalizeH="0" baseline="0" noProof="0" dirty="0" err="1" smtClean="0">
                <a:ln>
                  <a:noFill/>
                </a:ln>
                <a:solidFill>
                  <a:srgbClr val="000000"/>
                </a:solidFill>
                <a:effectLst/>
                <a:uLnTx/>
                <a:uFillTx/>
                <a:latin typeface="Times New Roman" charset="0"/>
                <a:ea typeface="ＭＳ Ｐゴシック" charset="-128"/>
                <a:cs typeface="ＭＳ Ｐゴシック" charset="-128"/>
              </a:rPr>
              <a:t>påverkan</a:t>
            </a:r>
            <a:r>
              <a:rPr kumimoji="0" lang="en-US" sz="1200" b="0" i="0" u="none" strike="noStrike" kern="1200" cap="none" spc="0" normalizeH="0" baseline="0" noProof="0" dirty="0" smtClean="0">
                <a:ln>
                  <a:noFill/>
                </a:ln>
                <a:solidFill>
                  <a:srgbClr val="000000"/>
                </a:solidFill>
                <a:effectLst/>
                <a:uLnTx/>
                <a:uFillTx/>
                <a:latin typeface="Times New Roman" charset="0"/>
                <a:ea typeface="ＭＳ Ｐゴシック" charset="-128"/>
                <a:cs typeface="ＭＳ Ｐゴシック" charset="-128"/>
              </a:rPr>
              <a:t> (1) </a:t>
            </a:r>
            <a:r>
              <a:rPr kumimoji="0" lang="en-US" sz="1200" b="0" i="0" u="none" strike="noStrike" kern="1200" cap="none" spc="0" normalizeH="0" baseline="0" noProof="0" dirty="0" err="1" smtClean="0">
                <a:ln>
                  <a:noFill/>
                </a:ln>
                <a:solidFill>
                  <a:srgbClr val="000000"/>
                </a:solidFill>
                <a:effectLst/>
                <a:uLnTx/>
                <a:uFillTx/>
                <a:latin typeface="Times New Roman" charset="0"/>
                <a:ea typeface="ＭＳ Ｐゴシック" charset="-128"/>
                <a:cs typeface="ＭＳ Ｐゴシック" charset="-128"/>
              </a:rPr>
              <a:t>kan</a:t>
            </a:r>
            <a:r>
              <a:rPr kumimoji="0" lang="en-US" sz="1200" b="0" i="0" u="none" strike="noStrike" kern="1200" cap="none" spc="0" normalizeH="0" baseline="0" noProof="0" dirty="0" smtClean="0">
                <a:ln>
                  <a:noFill/>
                </a:ln>
                <a:solidFill>
                  <a:srgbClr val="000000"/>
                </a:solidFill>
                <a:effectLst/>
                <a:uLnTx/>
                <a:uFillTx/>
                <a:latin typeface="Times New Roman" charset="0"/>
                <a:ea typeface="ＭＳ Ｐゴシック" charset="-128"/>
                <a:cs typeface="ＭＳ Ｐゴシック" charset="-128"/>
              </a:rPr>
              <a:t> </a:t>
            </a:r>
            <a:r>
              <a:rPr kumimoji="0" lang="en-US" sz="1200" b="0" i="0" u="none" strike="noStrike" kern="1200" cap="none" spc="0" normalizeH="0" baseline="0" noProof="0" dirty="0" err="1" smtClean="0">
                <a:ln>
                  <a:noFill/>
                </a:ln>
                <a:solidFill>
                  <a:srgbClr val="000000"/>
                </a:solidFill>
                <a:effectLst/>
                <a:uLnTx/>
                <a:uFillTx/>
                <a:latin typeface="Times New Roman" charset="0"/>
                <a:ea typeface="ＭＳ Ｐゴシック" charset="-128"/>
                <a:cs typeface="ＭＳ Ｐゴシック" charset="-128"/>
              </a:rPr>
              <a:t>tippa</a:t>
            </a:r>
            <a:r>
              <a:rPr kumimoji="0" lang="en-US" sz="1200" b="0" i="0" u="none" strike="noStrike" kern="1200" cap="none" spc="0" normalizeH="0" baseline="0" noProof="0" dirty="0" smtClean="0">
                <a:ln>
                  <a:noFill/>
                </a:ln>
                <a:solidFill>
                  <a:srgbClr val="000000"/>
                </a:solidFill>
                <a:effectLst/>
                <a:uLnTx/>
                <a:uFillTx/>
                <a:latin typeface="Times New Roman" charset="0"/>
                <a:ea typeface="ＭＳ Ｐゴシック" charset="-128"/>
                <a:cs typeface="ＭＳ Ｐゴシック" charset="-128"/>
              </a:rPr>
              <a:t> </a:t>
            </a:r>
            <a:r>
              <a:rPr kumimoji="0" lang="en-US" sz="1200" b="0" i="0" u="none" strike="noStrike" kern="1200" cap="none" spc="0" normalizeH="0" baseline="0" noProof="0" dirty="0" err="1" smtClean="0">
                <a:ln>
                  <a:noFill/>
                </a:ln>
                <a:solidFill>
                  <a:srgbClr val="000000"/>
                </a:solidFill>
                <a:effectLst/>
                <a:uLnTx/>
                <a:uFillTx/>
                <a:latin typeface="Times New Roman" charset="0"/>
                <a:ea typeface="ＭＳ Ｐゴシック" charset="-128"/>
                <a:cs typeface="ＭＳ Ｐゴシック" charset="-128"/>
              </a:rPr>
              <a:t>jorden</a:t>
            </a:r>
            <a:r>
              <a:rPr kumimoji="0" lang="en-US" sz="1200" b="0" i="0" u="none" strike="noStrike" kern="1200" cap="none" spc="0" normalizeH="0" baseline="0" noProof="0" dirty="0" smtClean="0">
                <a:ln>
                  <a:noFill/>
                </a:ln>
                <a:solidFill>
                  <a:srgbClr val="000000"/>
                </a:solidFill>
                <a:effectLst/>
                <a:uLnTx/>
                <a:uFillTx/>
                <a:latin typeface="Times New Roman" charset="0"/>
                <a:ea typeface="ＭＳ Ｐゴシック" charset="-128"/>
                <a:cs typeface="ＭＳ Ｐゴシック" charset="-128"/>
              </a:rPr>
              <a:t> (3) </a:t>
            </a:r>
            <a:r>
              <a:rPr kumimoji="0" lang="en-US" sz="1200" b="0" i="0" u="none" strike="noStrike" kern="1200" cap="none" spc="0" normalizeH="0" baseline="0" noProof="0" dirty="0" err="1" smtClean="0">
                <a:ln>
                  <a:noFill/>
                </a:ln>
                <a:solidFill>
                  <a:srgbClr val="000000"/>
                </a:solidFill>
                <a:effectLst/>
                <a:uLnTx/>
                <a:uFillTx/>
                <a:latin typeface="Times New Roman" charset="0"/>
                <a:ea typeface="ＭＳ Ｐゴシック" charset="-128"/>
                <a:cs typeface="ＭＳ Ｐゴシック" charset="-128"/>
              </a:rPr>
              <a:t>ur</a:t>
            </a:r>
            <a:r>
              <a:rPr kumimoji="0" lang="en-US" sz="1200" b="0" i="0" u="none" strike="noStrike" kern="1200" cap="none" spc="0" normalizeH="0" baseline="0" noProof="0" dirty="0" smtClean="0">
                <a:ln>
                  <a:noFill/>
                </a:ln>
                <a:solidFill>
                  <a:srgbClr val="000000"/>
                </a:solidFill>
                <a:effectLst/>
                <a:uLnTx/>
                <a:uFillTx/>
                <a:latin typeface="Times New Roman" charset="0"/>
                <a:ea typeface="ＭＳ Ｐゴシック" charset="-128"/>
                <a:cs typeface="ＭＳ Ｐゴシック" charset="-128"/>
              </a:rPr>
              <a:t> den </a:t>
            </a:r>
            <a:r>
              <a:rPr kumimoji="0" lang="en-US" sz="1200" b="0" i="0" u="none" strike="noStrike" kern="1200" cap="none" spc="0" normalizeH="0" baseline="0" noProof="0" dirty="0" err="1" smtClean="0">
                <a:ln>
                  <a:noFill/>
                </a:ln>
                <a:solidFill>
                  <a:srgbClr val="000000"/>
                </a:solidFill>
                <a:effectLst/>
                <a:uLnTx/>
                <a:uFillTx/>
                <a:latin typeface="Times New Roman" charset="0"/>
                <a:ea typeface="ＭＳ Ｐゴシック" charset="-128"/>
                <a:cs typeface="ＭＳ Ｐゴシック" charset="-128"/>
              </a:rPr>
              <a:t>stabilia</a:t>
            </a:r>
            <a:r>
              <a:rPr kumimoji="0" lang="en-US" sz="1200" b="0" i="0" u="none" strike="noStrike" kern="1200" cap="none" spc="0" normalizeH="0" baseline="0" noProof="0" dirty="0" smtClean="0">
                <a:ln>
                  <a:noFill/>
                </a:ln>
                <a:solidFill>
                  <a:srgbClr val="000000"/>
                </a:solidFill>
                <a:effectLst/>
                <a:uLnTx/>
                <a:uFillTx/>
                <a:latin typeface="Times New Roman" charset="0"/>
                <a:ea typeface="ＭＳ Ｐゴシック" charset="-128"/>
                <a:cs typeface="ＭＳ Ｐゴシック" charset="-128"/>
              </a:rPr>
              <a:t> </a:t>
            </a:r>
            <a:r>
              <a:rPr kumimoji="0" lang="en-US" sz="1200" b="0" i="0" u="none" strike="noStrike" kern="1200" cap="none" spc="0" normalizeH="0" baseline="0" noProof="0" dirty="0" err="1" smtClean="0">
                <a:ln>
                  <a:noFill/>
                </a:ln>
                <a:solidFill>
                  <a:srgbClr val="000000"/>
                </a:solidFill>
                <a:effectLst/>
                <a:uLnTx/>
                <a:uFillTx/>
                <a:latin typeface="Times New Roman" charset="0"/>
                <a:ea typeface="ＭＳ Ｐゴシック" charset="-128"/>
                <a:cs typeface="ＭＳ Ｐゴシック" charset="-128"/>
              </a:rPr>
              <a:t>fas</a:t>
            </a:r>
            <a:r>
              <a:rPr kumimoji="0" lang="en-US" sz="1200" b="0" i="0" u="none" strike="noStrike" kern="1200" cap="none" spc="0" normalizeH="0" baseline="0" noProof="0" dirty="0" smtClean="0">
                <a:ln>
                  <a:noFill/>
                </a:ln>
                <a:solidFill>
                  <a:srgbClr val="000000"/>
                </a:solidFill>
                <a:effectLst/>
                <a:uLnTx/>
                <a:uFillTx/>
                <a:latin typeface="Times New Roman" charset="0"/>
                <a:ea typeface="ＭＳ Ｐゴシック" charset="-128"/>
                <a:cs typeface="ＭＳ Ｐゴシック" charset="-128"/>
              </a:rPr>
              <a:t> </a:t>
            </a:r>
            <a:r>
              <a:rPr kumimoji="0" lang="en-US" sz="1200" b="0" i="0" u="none" strike="noStrike" kern="1200" cap="none" spc="0" normalizeH="0" baseline="0" noProof="0" dirty="0" err="1" smtClean="0">
                <a:ln>
                  <a:noFill/>
                </a:ln>
                <a:solidFill>
                  <a:srgbClr val="000000"/>
                </a:solidFill>
                <a:effectLst/>
                <a:uLnTx/>
                <a:uFillTx/>
                <a:latin typeface="Times New Roman" charset="0"/>
                <a:ea typeface="ＭＳ Ｐゴシック" charset="-128"/>
                <a:cs typeface="ＭＳ Ｐゴシック" charset="-128"/>
              </a:rPr>
              <a:t>som</a:t>
            </a:r>
            <a:r>
              <a:rPr kumimoji="0" lang="en-US" sz="1200" b="0" i="0" u="none" strike="noStrike" kern="1200" cap="none" spc="0" normalizeH="0" baseline="0" noProof="0" dirty="0" smtClean="0">
                <a:ln>
                  <a:noFill/>
                </a:ln>
                <a:solidFill>
                  <a:srgbClr val="000000"/>
                </a:solidFill>
                <a:effectLst/>
                <a:uLnTx/>
                <a:uFillTx/>
                <a:latin typeface="Times New Roman" charset="0"/>
                <a:ea typeface="ＭＳ Ｐゴシック" charset="-128"/>
                <a:cs typeface="ＭＳ Ｐゴシック" charset="-128"/>
              </a:rPr>
              <a:t> hon </a:t>
            </a:r>
            <a:r>
              <a:rPr kumimoji="0" lang="en-US" sz="1200" b="0" i="0" u="none" strike="noStrike" kern="1200" cap="none" spc="0" normalizeH="0" baseline="0" noProof="0" dirty="0" err="1" smtClean="0">
                <a:ln>
                  <a:noFill/>
                </a:ln>
                <a:solidFill>
                  <a:srgbClr val="000000"/>
                </a:solidFill>
                <a:effectLst/>
                <a:uLnTx/>
                <a:uFillTx/>
                <a:latin typeface="Times New Roman" charset="0"/>
                <a:ea typeface="ＭＳ Ｐゴシック" charset="-128"/>
                <a:cs typeface="ＭＳ Ｐゴシック" charset="-128"/>
              </a:rPr>
              <a:t>befinner</a:t>
            </a:r>
            <a:r>
              <a:rPr kumimoji="0" lang="en-US" sz="1200" b="0" i="0" u="none" strike="noStrike" kern="1200" cap="none" spc="0" normalizeH="0" baseline="0" noProof="0" dirty="0" smtClean="0">
                <a:ln>
                  <a:noFill/>
                </a:ln>
                <a:solidFill>
                  <a:srgbClr val="000000"/>
                </a:solidFill>
                <a:effectLst/>
                <a:uLnTx/>
                <a:uFillTx/>
                <a:latin typeface="Times New Roman" charset="0"/>
                <a:ea typeface="ＭＳ Ｐゴシック" charset="-128"/>
                <a:cs typeface="ＭＳ Ｐゴシック" charset="-128"/>
              </a:rPr>
              <a:t> sig </a:t>
            </a:r>
            <a:r>
              <a:rPr kumimoji="0" lang="en-US" sz="1200" b="0" i="0" u="none" strike="noStrike" kern="1200" cap="none" spc="0" normalizeH="0" baseline="0" noProof="0" dirty="0" err="1" smtClean="0">
                <a:ln>
                  <a:noFill/>
                </a:ln>
                <a:solidFill>
                  <a:srgbClr val="000000"/>
                </a:solidFill>
                <a:effectLst/>
                <a:uLnTx/>
                <a:uFillTx/>
                <a:latin typeface="Times New Roman" charset="0"/>
                <a:ea typeface="ＭＳ Ｐゴシック" charset="-128"/>
                <a:cs typeface="ＭＳ Ｐゴシック" charset="-128"/>
              </a:rPr>
              <a:t>i</a:t>
            </a:r>
            <a:r>
              <a:rPr kumimoji="0" lang="en-US" sz="1200" b="0" i="0" u="none" strike="noStrike" kern="1200" cap="none" spc="0" normalizeH="0" baseline="0" noProof="0" dirty="0" smtClean="0">
                <a:ln>
                  <a:noFill/>
                </a:ln>
                <a:solidFill>
                  <a:srgbClr val="000000"/>
                </a:solidFill>
                <a:effectLst/>
                <a:uLnTx/>
                <a:uFillTx/>
                <a:latin typeface="Times New Roman" charset="0"/>
                <a:ea typeface="ＭＳ Ｐゴシック" charset="-128"/>
                <a:cs typeface="ＭＳ Ｐゴシック" charset="-128"/>
              </a:rPr>
              <a:t> (2)? </a:t>
            </a:r>
            <a:r>
              <a:rPr lang="en-US" baseline="0" dirty="0" smtClean="0"/>
              <a:t/>
            </a:r>
            <a:br>
              <a:rPr lang="en-US" baseline="0" dirty="0" smtClean="0"/>
            </a:br>
            <a:endParaRPr lang="en-US" baseline="0" dirty="0" smtClean="0"/>
          </a:p>
          <a:p>
            <a:pPr marL="171450" indent="-171450" eaLnBrk="1" hangingPunct="1">
              <a:buFontTx/>
              <a:buChar char="-"/>
            </a:pPr>
            <a:endParaRPr lang="en-US" baseline="0" dirty="0" smtClean="0"/>
          </a:p>
          <a:p>
            <a:pPr marL="171450" indent="-171450" eaLnBrk="1" hangingPunct="1">
              <a:buFontTx/>
              <a:buChar char="-"/>
            </a:pPr>
            <a:endParaRPr lang="en-US" baseline="0" dirty="0" smtClean="0"/>
          </a:p>
          <a:p>
            <a:pPr marL="171450" indent="-171450" eaLnBrk="1" hangingPunct="1">
              <a:buFontTx/>
              <a:buChar char="-"/>
            </a:pPr>
            <a:endParaRPr lang="en-US" baseline="0" dirty="0" smtClean="0"/>
          </a:p>
          <a:p>
            <a:pPr marL="171450" indent="-171450" eaLnBrk="1" hangingPunct="1">
              <a:buFontTx/>
              <a:buChar char="-"/>
            </a:pPr>
            <a:endParaRPr lang="en-US" baseline="0" dirty="0"/>
          </a:p>
        </p:txBody>
      </p:sp>
    </p:spTree>
    <p:extLst>
      <p:ext uri="{BB962C8B-B14F-4D97-AF65-F5344CB8AC3E}">
        <p14:creationId xmlns:p14="http://schemas.microsoft.com/office/powerpoint/2010/main" val="527318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Forskarnas</a:t>
            </a:r>
            <a:r>
              <a:rPr lang="sv-SE" baseline="0" dirty="0" smtClean="0"/>
              <a:t> svar på frågan blev att inom nio olika områden eller planetprocesser skulle vår påverkan kunna innebära att vi tippar jorden ur den stabila fasen. Forskarna identifierade dels dessa nio områden och gav sig också på att göra en bedömning om hur stor människans påverkan på vart område är; och vad som vore en säker gräns, så att om om vi håller oss inom den kan vi känna oss trygga. Den blå ringen i mitten symboliserar detta ”</a:t>
            </a:r>
            <a:r>
              <a:rPr lang="sv-SE" baseline="0" dirty="0" err="1" smtClean="0"/>
              <a:t>Safe</a:t>
            </a:r>
            <a:r>
              <a:rPr lang="sv-SE" baseline="0" dirty="0" smtClean="0"/>
              <a:t> operating space”. </a:t>
            </a:r>
          </a:p>
          <a:p>
            <a:endParaRPr lang="sv-SE" baseline="0" dirty="0" smtClean="0"/>
          </a:p>
          <a:p>
            <a:r>
              <a:rPr lang="sv-SE" baseline="0" dirty="0" smtClean="0"/>
              <a:t>Illustrationen visar att vi är utanför gränsvärdena på 4 områden, varav 2 långt utanför och 2 mindre. </a:t>
            </a:r>
          </a:p>
          <a:p>
            <a:endParaRPr lang="sv-SE" baseline="0" dirty="0" smtClean="0"/>
          </a:p>
          <a:p>
            <a:r>
              <a:rPr lang="sv-SE" dirty="0" smtClean="0"/>
              <a:t>Vi</a:t>
            </a:r>
            <a:r>
              <a:rPr lang="sv-SE" baseline="0" dirty="0" smtClean="0"/>
              <a:t> gör en kort genomgång av de olika områdena och lite om hur de hänger ihop med varandra: </a:t>
            </a:r>
          </a:p>
          <a:p>
            <a:endParaRPr lang="sv-SE" baseline="0" dirty="0" smtClean="0"/>
          </a:p>
          <a:p>
            <a:r>
              <a:rPr lang="sv-SE" baseline="0" dirty="0" smtClean="0"/>
              <a:t>Markanvändning är alla former av förändrad markanvändning. Detta är en stor drivkraft bakom förlusten av biologisk mångfald. Klimatförändringen är också den nära kopplat till förlust av biologisk mångfald, när klimat och temperaturzoner förskjuts hinner inte arter följa med. Klimatförändringen är också sammankopplad med ozonskiktet och havsförsurningen. Havsförsurningen uppstår i och med att koldioxiden som vi släpper ut med fossila bränslen löser sig i havsvattnet som därmed blir lite lite surare, ett skifte som är tillräckligt stort för att störa korallrevens livsform. När klimatgaserna ökar den naturliga växthuseffekten sänks temperaturerna i stratosfären där ozonskiktet finns och då går nedbrytningen av ozon snabbare. Ozonskiktet är dock på väg att återhämta sig, så här har vi skäl att fira och lära oss av framgångarna. Våra jordbruk, trafik och avloppsutsläpp leder till förändrade flöden av kväve och fosfor som i sin tur påverkar livet i till exempel kustzoner. Hela regioner kan förändras. Användningen av sötvatten påverkar andra områden, man måste tänka i termer av ”uppströms” och ”nerströms”. Om vi väljer att leda av viss mängd vatten, vad händer i det område som annars skulle nåtts av dessa vattenflöden? Slutligen finns det två områden som ni ser inte är ifyllda: det är nya kemiska substanser (inklusive kemikalier, GMO, </a:t>
            </a:r>
            <a:r>
              <a:rPr lang="sv-SE" baseline="0" dirty="0" err="1" smtClean="0"/>
              <a:t>nanopartiklar</a:t>
            </a:r>
            <a:r>
              <a:rPr lang="sv-SE" baseline="0" dirty="0" smtClean="0"/>
              <a:t>) och aerosoler. Dessa två vet man kan ha stor inverkan men det har inte gått att varken mäta eller sätta ett gränsvärde. </a:t>
            </a:r>
            <a:endParaRPr lang="sv-SE" dirty="0"/>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21</a:t>
            </a:fld>
            <a:endParaRPr lang="sv-SE"/>
          </a:p>
        </p:txBody>
      </p:sp>
    </p:spTree>
    <p:extLst>
      <p:ext uri="{BB962C8B-B14F-4D97-AF65-F5344CB8AC3E}">
        <p14:creationId xmlns:p14="http://schemas.microsoft.com/office/powerpoint/2010/main" val="883394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Här är bilden översatt till svenska. </a:t>
            </a:r>
          </a:p>
          <a:p>
            <a:endParaRPr lang="sv-SE" dirty="0" smtClean="0"/>
          </a:p>
          <a:p>
            <a:r>
              <a:rPr lang="sv-SE" dirty="0" smtClean="0"/>
              <a:t>Och</a:t>
            </a:r>
            <a:r>
              <a:rPr lang="sv-SE" baseline="0" dirty="0" smtClean="0"/>
              <a:t> hur kommer ekosystemtjänsterna in här? </a:t>
            </a:r>
            <a:r>
              <a:rPr lang="sv-SE" dirty="0" smtClean="0"/>
              <a:t>Genom att ha kunskap om hur planeten som system fungerar så blir det förhoppningsvis</a:t>
            </a:r>
            <a:r>
              <a:rPr lang="sv-SE" baseline="0" dirty="0" smtClean="0"/>
              <a:t> tydligt hur mycket våra olika verksamheter kan bidra till att hålla oss inom dessa gränser. Ta t ex de </a:t>
            </a:r>
            <a:r>
              <a:rPr lang="sv-SE" baseline="0" dirty="0" err="1" smtClean="0"/>
              <a:t>biogeokemiska</a:t>
            </a:r>
            <a:r>
              <a:rPr lang="sv-SE" baseline="0" dirty="0" smtClean="0"/>
              <a:t> flödena (kväve och fosfor). När vi har en övergödd vik är det ett tecken på att det saknas ”näringscirkulering” uppströms i systemet. Att vi har klimatförändring betyder att vi inte binder kol i vår markanvändning i tillräckligt stor utsträckning och naturligtvis att vi eldar fossila bränslen. Att förstå dessa olika processer i biosfären hjälper oss att designa framtida smarta lösningar och ekosystemtjänster ger oss ett språk för det. </a:t>
            </a:r>
            <a:endParaRPr lang="sv-SE" dirty="0"/>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22</a:t>
            </a:fld>
            <a:endParaRPr lang="sv-SE"/>
          </a:p>
        </p:txBody>
      </p:sp>
    </p:spTree>
    <p:extLst>
      <p:ext uri="{BB962C8B-B14F-4D97-AF65-F5344CB8AC3E}">
        <p14:creationId xmlns:p14="http://schemas.microsoft.com/office/powerpoint/2010/main" val="167449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smtClean="0">
                <a:solidFill>
                  <a:schemeClr val="tx1"/>
                </a:solidFill>
                <a:effectLst/>
                <a:latin typeface="Times New Roman" charset="0"/>
                <a:ea typeface="ＭＳ Ｐゴシック" charset="-128"/>
                <a:cs typeface="ＭＳ Ｐゴシック" charset="-128"/>
              </a:rPr>
              <a:t>Alla stålföretag driver idag ett medvetet miljö- och hållbarhetsarbete. I det ingår att producera inom de gränser som miljölagstiftningen sätter. Lagkraven ger uttryck för hur mycket företaget får släppa ut till omgivande miljö och hur mycket företaget får ta i anspråk i form av naturliga resurser. Även andra ramverk som inte är direkta lagkrav såsom exempelvis miljöledningssystem enligt ISO 14001, utgör en ram för hur företaget bedriver sin verksamhet. Det här är ett </a:t>
            </a:r>
            <a:r>
              <a:rPr lang="sv-SE" sz="1200" b="1" kern="1200" dirty="0" smtClean="0">
                <a:solidFill>
                  <a:schemeClr val="tx1"/>
                </a:solidFill>
                <a:effectLst/>
                <a:latin typeface="Times New Roman" charset="0"/>
                <a:ea typeface="ＭＳ Ｐゴシック" charset="-128"/>
                <a:cs typeface="ＭＳ Ｐゴシック" charset="-128"/>
              </a:rPr>
              <a:t>”innanför grindarna”-perspektiv </a:t>
            </a:r>
            <a:r>
              <a:rPr lang="sv-SE" sz="1200" kern="1200" dirty="0" smtClean="0">
                <a:solidFill>
                  <a:schemeClr val="tx1"/>
                </a:solidFill>
                <a:effectLst/>
                <a:latin typeface="Times New Roman" charset="0"/>
                <a:ea typeface="ＭＳ Ｐゴシック" charset="-128"/>
                <a:cs typeface="ＭＳ Ｐゴシック" charset="-128"/>
              </a:rPr>
              <a:t>där gränserna sätts av lagstiftning och andra krav</a:t>
            </a:r>
            <a:r>
              <a:rPr lang="sv-SE" sz="1200" kern="1200" baseline="0" dirty="0" smtClean="0">
                <a:solidFill>
                  <a:schemeClr val="tx1"/>
                </a:solidFill>
                <a:effectLst/>
                <a:latin typeface="Times New Roman" charset="0"/>
                <a:ea typeface="ＭＳ Ｐゴシック" charset="-128"/>
                <a:cs typeface="ＭＳ Ｐゴシック" charset="-128"/>
              </a:rPr>
              <a:t> (den klassiska eller konventionella bilden av miljöarbete).</a:t>
            </a:r>
            <a:endParaRPr lang="sv-SE" sz="1200" kern="1200" dirty="0" smtClean="0">
              <a:solidFill>
                <a:schemeClr val="tx1"/>
              </a:solidFill>
              <a:effectLst/>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kern="1200" dirty="0" smtClean="0">
              <a:solidFill>
                <a:schemeClr val="tx1"/>
              </a:solidFill>
              <a:effectLst/>
              <a:latin typeface="Times New Roman" charset="0"/>
              <a:ea typeface="ＭＳ Ｐゴシック" charset="-128"/>
              <a:cs typeface="ＭＳ Ｐゴシック" charset="-128"/>
            </a:endParaRPr>
          </a:p>
          <a:p>
            <a:endParaRPr lang="sv-SE" sz="1200" kern="1200" dirty="0">
              <a:solidFill>
                <a:schemeClr val="tx1"/>
              </a:solidFill>
              <a:effectLst/>
              <a:latin typeface="Times New Roman" charset="0"/>
              <a:ea typeface="ＭＳ Ｐゴシック" charset="-128"/>
              <a:cs typeface="ＭＳ Ｐゴシック" charset="-128"/>
            </a:endParaRPr>
          </a:p>
        </p:txBody>
      </p:sp>
      <p:sp>
        <p:nvSpPr>
          <p:cNvPr id="4" name="Platshållare för bildnummer 3"/>
          <p:cNvSpPr>
            <a:spLocks noGrp="1"/>
          </p:cNvSpPr>
          <p:nvPr>
            <p:ph type="sldNum" sz="quarter" idx="10"/>
          </p:nvPr>
        </p:nvSpPr>
        <p:spPr/>
        <p:txBody>
          <a:bodyPr/>
          <a:lstStyle/>
          <a:p>
            <a:fld id="{E16B9204-3C55-4C5F-AF55-34762CD91483}" type="slidenum">
              <a:rPr lang="sv-SE" smtClean="0">
                <a:solidFill>
                  <a:prstClr val="black"/>
                </a:solidFill>
              </a:rPr>
              <a:pPr/>
              <a:t>3</a:t>
            </a:fld>
            <a:endParaRPr lang="sv-SE">
              <a:solidFill>
                <a:prstClr val="black"/>
              </a:solidFill>
            </a:endParaRPr>
          </a:p>
        </p:txBody>
      </p:sp>
    </p:spTree>
    <p:extLst>
      <p:ext uri="{BB962C8B-B14F-4D97-AF65-F5344CB8AC3E}">
        <p14:creationId xmlns:p14="http://schemas.microsoft.com/office/powerpoint/2010/main" val="1208580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Nu ska ni få jobba</a:t>
            </a:r>
            <a:r>
              <a:rPr lang="sv-SE" baseline="0" dirty="0" smtClean="0"/>
              <a:t> med att tänka runt vad som gör en ekosystemtjänst. Naturvårdsverket har tagit fram några övningar, vi ska använda en av dom. </a:t>
            </a:r>
          </a:p>
          <a:p>
            <a:endParaRPr lang="sv-SE" baseline="0" dirty="0" smtClean="0"/>
          </a:p>
          <a:p>
            <a:r>
              <a:rPr lang="sv-SE" i="1" baseline="0" dirty="0" smtClean="0"/>
              <a:t>LÄNGST BAK I PRESENTATIONEN FINNS 33 SLIDES SOM SKA PRINTAS OCH JOBBAS MED ENL. NEDAN</a:t>
            </a:r>
          </a:p>
          <a:p>
            <a:endParaRPr lang="sv-SE" baseline="0" dirty="0" smtClean="0"/>
          </a:p>
          <a:p>
            <a:r>
              <a:rPr lang="sv-SE" sz="1200" kern="1200" dirty="0" smtClean="0">
                <a:solidFill>
                  <a:schemeClr val="tx1"/>
                </a:solidFill>
                <a:effectLst/>
                <a:latin typeface="Times New Roman" charset="0"/>
                <a:ea typeface="ＭＳ Ｐゴシック" charset="-128"/>
                <a:cs typeface="ＭＳ Ｐゴシック" charset="-128"/>
              </a:rPr>
              <a:t>- VÄRDESKAPANDEKEDJAN </a:t>
            </a:r>
          </a:p>
          <a:p>
            <a:r>
              <a:rPr lang="sv-SE" sz="1200" kern="1200" dirty="0" smtClean="0">
                <a:solidFill>
                  <a:schemeClr val="tx1"/>
                </a:solidFill>
                <a:effectLst/>
                <a:latin typeface="Times New Roman" charset="0"/>
                <a:ea typeface="ＭＳ Ｐゴシック" charset="-128"/>
                <a:cs typeface="ＭＳ Ｐゴシック" charset="-128"/>
              </a:rPr>
              <a:t>Den här övningen fokuserar på den svåra – men viktiga– uppgiften att beskriva den så kallade värdeskapandekedjan. Exempel på en värdeskapandekedja är: </a:t>
            </a:r>
          </a:p>
          <a:p>
            <a:r>
              <a:rPr lang="sv-SE" sz="1200" kern="1200" dirty="0" smtClean="0">
                <a:solidFill>
                  <a:schemeClr val="tx1"/>
                </a:solidFill>
                <a:effectLst/>
                <a:latin typeface="Times New Roman" charset="0"/>
                <a:ea typeface="ＭＳ Ｐゴシック" charset="-128"/>
                <a:cs typeface="ＭＳ Ｐゴシック" charset="-128"/>
              </a:rPr>
              <a:t>Naturlig vattenreglering → Fisk som livsmedel → Rekreation och naturturism. </a:t>
            </a:r>
          </a:p>
          <a:p>
            <a:r>
              <a:rPr lang="sv-SE" sz="1200" kern="1200" dirty="0" smtClean="0">
                <a:solidFill>
                  <a:schemeClr val="tx1"/>
                </a:solidFill>
                <a:effectLst/>
                <a:latin typeface="Times New Roman" charset="0"/>
                <a:ea typeface="ＭＳ Ｐゴシック" charset="-128"/>
                <a:cs typeface="ＭＳ Ｐゴシック" charset="-128"/>
              </a:rPr>
              <a:t>Kedjan beskriver sambanden mellan olika ekosystem; vad det är som leder fram till vad som till slut ger oss människor någon form av nytta från ekosystemen. </a:t>
            </a:r>
          </a:p>
          <a:p>
            <a:r>
              <a:rPr lang="sv-SE" sz="1200" kern="1200" dirty="0" smtClean="0">
                <a:solidFill>
                  <a:schemeClr val="tx1"/>
                </a:solidFill>
                <a:effectLst/>
                <a:latin typeface="Times New Roman" charset="0"/>
                <a:ea typeface="ＭＳ Ｐゴシック" charset="-128"/>
                <a:cs typeface="ＭＳ Ｐゴシック" charset="-128"/>
              </a:rPr>
              <a:t>Det är denna slutliga nytta som en kommande värdering av ekosystemtjänster bör fokusera på. </a:t>
            </a:r>
          </a:p>
          <a:p>
            <a:endParaRPr lang="sv-SE" i="1" baseline="0" dirty="0" smtClean="0"/>
          </a:p>
          <a:p>
            <a:r>
              <a:rPr lang="sv-SE" i="1" baseline="0" dirty="0" smtClean="0"/>
              <a:t>MATERIAL </a:t>
            </a:r>
            <a:r>
              <a:rPr lang="mr-IN" i="1" baseline="0" dirty="0" smtClean="0"/>
              <a:t>–</a:t>
            </a:r>
            <a:r>
              <a:rPr lang="sv-SE" i="1" baseline="0" dirty="0" smtClean="0"/>
              <a:t> PRINTA PPT MED OLIKA KOMPONENTER. LÅT DELTAGARNA I SMÅGRUPPER BYGGA KEDJOR.</a:t>
            </a:r>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23</a:t>
            </a:fld>
            <a:endParaRPr lang="sv-SE"/>
          </a:p>
        </p:txBody>
      </p:sp>
    </p:spTree>
    <p:extLst>
      <p:ext uri="{BB962C8B-B14F-4D97-AF65-F5344CB8AC3E}">
        <p14:creationId xmlns:p14="http://schemas.microsoft.com/office/powerpoint/2010/main" val="943522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dirty="0" smtClean="0"/>
              <a:t>LÅT</a:t>
            </a:r>
            <a:r>
              <a:rPr lang="sv-SE" i="1" baseline="0" dirty="0" smtClean="0"/>
              <a:t> DELTAGARNA REFLEKTERA ÖVER ÖVNINGEN. Svårt/lätt. Lärorikt? Förvirrande? </a:t>
            </a:r>
          </a:p>
          <a:p>
            <a:endParaRPr lang="sv-SE" baseline="0" dirty="0" smtClean="0"/>
          </a:p>
          <a:p>
            <a:pPr marL="171450" indent="-171450">
              <a:buFontTx/>
              <a:buChar char="-"/>
            </a:pPr>
            <a:r>
              <a:rPr lang="sv-SE" baseline="0" dirty="0" smtClean="0"/>
              <a:t>Finns många varianter på värdeskapandekedjor, inte nödvändigtvis rätt och fel. </a:t>
            </a:r>
          </a:p>
          <a:p>
            <a:pPr marL="171450" indent="-171450">
              <a:buFontTx/>
              <a:buChar char="-"/>
            </a:pPr>
            <a:r>
              <a:rPr lang="sv-SE" baseline="0" dirty="0" smtClean="0"/>
              <a:t>Poängen/syftet är att få en känsla för systemen, komplexiteten, nätverken. Inte att hitta sanningen. </a:t>
            </a:r>
            <a:endParaRPr lang="sv-SE" dirty="0"/>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24</a:t>
            </a:fld>
            <a:endParaRPr lang="sv-SE"/>
          </a:p>
        </p:txBody>
      </p:sp>
    </p:spTree>
    <p:extLst>
      <p:ext uri="{BB962C8B-B14F-4D97-AF65-F5344CB8AC3E}">
        <p14:creationId xmlns:p14="http://schemas.microsoft.com/office/powerpoint/2010/main" val="2054363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ctr"/>
            <a:r>
              <a:rPr lang="sv-SE" sz="1200" kern="1200" dirty="0" smtClean="0">
                <a:solidFill>
                  <a:schemeClr val="tx1"/>
                </a:solidFill>
                <a:effectLst/>
                <a:latin typeface="Times New Roman" charset="0"/>
                <a:ea typeface="ＭＳ Ｐゴシック" charset="-128"/>
                <a:cs typeface="ＭＳ Ｐゴシック" charset="-128"/>
              </a:rPr>
              <a:t>Jernkontoret har sedan 2010 arbetat med att på olika sätt införa ekosystemtjänster i stålföretagens verksamheter som ett sätt att beakta de nu vetenskapligt belagda planetära gränserna. För vissa stålföretag har det inneburit ett medvetet och strategiskt utvecklingsarbete där man kopplat sin verksamhet till de ekosystemtjänster som företaget är beroende av och de ekosystemtjänster som företaget påverkar genom sin verksamhet. För andra stålföretag har arbetet pågått sedan länge med att praktiskt skapa, förvalta och stärka ekosystemtjänster utan att företagen har definierat dessa som ekosystemtjänster. I följande bilder visar vi</a:t>
            </a:r>
            <a:r>
              <a:rPr lang="sv-SE" sz="1200" kern="1200" baseline="0" dirty="0" smtClean="0">
                <a:solidFill>
                  <a:schemeClr val="tx1"/>
                </a:solidFill>
                <a:effectLst/>
                <a:latin typeface="Times New Roman" charset="0"/>
                <a:ea typeface="ＭＳ Ｐゴシック" charset="-128"/>
                <a:cs typeface="ＭＳ Ｐゴシック" charset="-128"/>
              </a:rPr>
              <a:t> några </a:t>
            </a:r>
            <a:r>
              <a:rPr lang="sv-SE" sz="1200" kern="1200" dirty="0" smtClean="0">
                <a:solidFill>
                  <a:schemeClr val="tx1"/>
                </a:solidFill>
                <a:effectLst/>
                <a:latin typeface="Times New Roman" charset="0"/>
                <a:ea typeface="ＭＳ Ｐゴシック" charset="-128"/>
                <a:cs typeface="ＭＳ Ｐゴシック" charset="-128"/>
              </a:rPr>
              <a:t>exempel från stålföretagens arbete med ekosystemtjänster. </a:t>
            </a:r>
            <a:r>
              <a:rPr lang="en-US" sz="1200" kern="1200" dirty="0" smtClean="0">
                <a:solidFill>
                  <a:schemeClr val="tx1"/>
                </a:solidFill>
                <a:effectLst/>
                <a:latin typeface="Times New Roman" charset="0"/>
                <a:ea typeface="ＭＳ Ｐゴシック" charset="-128"/>
                <a:cs typeface="ＭＳ Ｐゴシック" charset="-128"/>
              </a:rPr>
              <a:t> </a:t>
            </a:r>
            <a:endParaRPr lang="sv-SE" sz="1200" kern="1200" dirty="0" smtClean="0">
              <a:solidFill>
                <a:schemeClr val="tx1"/>
              </a:solidFill>
              <a:effectLst/>
              <a:latin typeface="Times New Roman" charset="0"/>
              <a:ea typeface="ＭＳ Ｐゴシック" charset="-128"/>
              <a:cs typeface="ＭＳ Ｐゴシック" charset="-128"/>
            </a:endParaRPr>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25</a:t>
            </a:fld>
            <a:endParaRPr lang="sv-SE"/>
          </a:p>
        </p:txBody>
      </p:sp>
    </p:spTree>
    <p:extLst>
      <p:ext uri="{BB962C8B-B14F-4D97-AF65-F5344CB8AC3E}">
        <p14:creationId xmlns:p14="http://schemas.microsoft.com/office/powerpoint/2010/main" val="1996373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Nu ska vi titta på en</a:t>
            </a:r>
            <a:r>
              <a:rPr lang="sv-SE" baseline="0" dirty="0" smtClean="0"/>
              <a:t> film från när </a:t>
            </a:r>
            <a:r>
              <a:rPr lang="sv-SE" sz="1200" b="0" i="0" kern="1200" dirty="0" smtClean="0">
                <a:solidFill>
                  <a:schemeClr val="tx1"/>
                </a:solidFill>
                <a:effectLst/>
                <a:latin typeface="Times New Roman" charset="0"/>
                <a:ea typeface="ＭＳ Ｐゴシック" charset="-128"/>
                <a:cs typeface="ＭＳ Ｐゴシック" charset="-128"/>
              </a:rPr>
              <a:t>representanter från Jernkontoret och den svenska stålindustrin deltog vid FN:s internationella havskonferens i New York, </a:t>
            </a:r>
            <a:r>
              <a:rPr lang="sv-SE" sz="1200" b="0" i="0" kern="1200" baseline="0" dirty="0" smtClean="0">
                <a:solidFill>
                  <a:schemeClr val="tx1"/>
                </a:solidFill>
                <a:effectLst/>
                <a:latin typeface="Times New Roman" charset="0"/>
                <a:ea typeface="ＭＳ Ｐゴシック" charset="-128"/>
                <a:cs typeface="ＭＳ Ｐゴシック" charset="-128"/>
              </a:rPr>
              <a:t>den </a:t>
            </a:r>
            <a:r>
              <a:rPr lang="sv-SE" sz="1200" b="0" i="0" kern="1200" dirty="0" smtClean="0">
                <a:solidFill>
                  <a:schemeClr val="tx1"/>
                </a:solidFill>
                <a:effectLst/>
                <a:latin typeface="Times New Roman" charset="0"/>
                <a:ea typeface="ＭＳ Ｐゴシック" charset="-128"/>
                <a:cs typeface="ＭＳ Ｐゴシック" charset="-128"/>
              </a:rPr>
              <a:t>5−9 juni 2017. Under ett sidoevent tillsammans med Svenskt Näringsliv och </a:t>
            </a:r>
            <a:r>
              <a:rPr lang="sv-SE" sz="1200" b="0" i="0" kern="1200" dirty="0" err="1" smtClean="0">
                <a:solidFill>
                  <a:schemeClr val="tx1"/>
                </a:solidFill>
                <a:effectLst/>
                <a:latin typeface="Times New Roman" charset="0"/>
                <a:ea typeface="ＭＳ Ｐゴシック" charset="-128"/>
                <a:cs typeface="ＭＳ Ｐゴシック" charset="-128"/>
              </a:rPr>
              <a:t>Zero</a:t>
            </a:r>
            <a:r>
              <a:rPr lang="sv-SE" sz="1200" b="0" i="0" kern="1200" dirty="0" smtClean="0">
                <a:solidFill>
                  <a:schemeClr val="tx1"/>
                </a:solidFill>
                <a:effectLst/>
                <a:latin typeface="Times New Roman" charset="0"/>
                <a:ea typeface="ＭＳ Ｐゴシック" charset="-128"/>
                <a:cs typeface="ＭＳ Ｐゴシック" charset="-128"/>
              </a:rPr>
              <a:t> Vision </a:t>
            </a:r>
            <a:r>
              <a:rPr lang="sv-SE" sz="1200" b="0" i="0" kern="1200" dirty="0" err="1" smtClean="0">
                <a:solidFill>
                  <a:schemeClr val="tx1"/>
                </a:solidFill>
                <a:effectLst/>
                <a:latin typeface="Times New Roman" charset="0"/>
                <a:ea typeface="ＭＳ Ｐゴシック" charset="-128"/>
                <a:cs typeface="ＭＳ Ｐゴシック" charset="-128"/>
              </a:rPr>
              <a:t>Tool</a:t>
            </a:r>
            <a:r>
              <a:rPr lang="sv-SE" sz="1200" b="0" i="0" kern="1200" dirty="0" smtClean="0">
                <a:solidFill>
                  <a:schemeClr val="tx1"/>
                </a:solidFill>
                <a:effectLst/>
                <a:latin typeface="Times New Roman" charset="0"/>
                <a:ea typeface="ＭＳ Ｐゴシック" charset="-128"/>
                <a:cs typeface="ＭＳ Ｐゴシック" charset="-128"/>
              </a:rPr>
              <a:t> togs ett flertal goda exempel upp på hur stålindustrin arbetar för att nå FN:s globala mål.</a:t>
            </a:r>
            <a:endParaRPr lang="sv-SE" dirty="0" smtClean="0"/>
          </a:p>
          <a:p>
            <a:endParaRPr lang="sv-SE" i="1" dirty="0" smtClean="0"/>
          </a:p>
          <a:p>
            <a:r>
              <a:rPr lang="sv-SE" i="1" dirty="0" smtClean="0"/>
              <a:t>Kolla</a:t>
            </a:r>
            <a:r>
              <a:rPr lang="sv-SE" i="1" baseline="0" dirty="0" smtClean="0"/>
              <a:t> att ljudet är inkopplat och att det finns internetuppkoppling. </a:t>
            </a:r>
            <a:endParaRPr lang="sv-SE" i="1" dirty="0" smtClean="0"/>
          </a:p>
          <a:p>
            <a:endParaRPr lang="sv-SE" i="1" baseline="0" dirty="0" smtClean="0">
              <a:solidFill>
                <a:srgbClr val="FF0000"/>
              </a:solidFill>
            </a:endParaRPr>
          </a:p>
          <a:p>
            <a:r>
              <a:rPr lang="sv-SE" b="1" i="1" u="sng" baseline="0" dirty="0" smtClean="0">
                <a:solidFill>
                  <a:srgbClr val="FF0000"/>
                </a:solidFill>
              </a:rPr>
              <a:t>Komplettera med skärminställning eller inkludera filmen i presentationen. OBS filmen öppnas i en Internetbrowser idag.</a:t>
            </a:r>
          </a:p>
          <a:p>
            <a:endParaRPr lang="sv-SE" dirty="0" smtClean="0"/>
          </a:p>
          <a:p>
            <a:r>
              <a:rPr lang="sv-SE" dirty="0" smtClean="0"/>
              <a:t>Länk till filmen: https://youtu.be/WBTimTI9_Ww</a:t>
            </a:r>
            <a:endParaRPr lang="sv-SE" dirty="0"/>
          </a:p>
        </p:txBody>
      </p:sp>
      <p:sp>
        <p:nvSpPr>
          <p:cNvPr id="4" name="Platshållare för bildnummer 3"/>
          <p:cNvSpPr>
            <a:spLocks noGrp="1"/>
          </p:cNvSpPr>
          <p:nvPr>
            <p:ph type="sldNum" sz="quarter" idx="10"/>
          </p:nvPr>
        </p:nvSpPr>
        <p:spPr/>
        <p:txBody>
          <a:bodyPr/>
          <a:lstStyle/>
          <a:p>
            <a:fld id="{EF7B59B6-F875-4C61-A35A-FDFD16BB875F}" type="slidenum">
              <a:rPr lang="sv-SE" smtClean="0">
                <a:solidFill>
                  <a:prstClr val="black"/>
                </a:solidFill>
              </a:rPr>
              <a:pPr/>
              <a:t>26</a:t>
            </a:fld>
            <a:endParaRPr lang="sv-SE">
              <a:solidFill>
                <a:prstClr val="black"/>
              </a:solidFill>
            </a:endParaRPr>
          </a:p>
        </p:txBody>
      </p:sp>
    </p:spTree>
    <p:extLst>
      <p:ext uri="{BB962C8B-B14F-4D97-AF65-F5344CB8AC3E}">
        <p14:creationId xmlns:p14="http://schemas.microsoft.com/office/powerpoint/2010/main" val="900749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F7B59B6-F875-4C61-A35A-FDFD16BB875F}" type="slidenum">
              <a:rPr lang="sv-SE" smtClean="0">
                <a:solidFill>
                  <a:prstClr val="black"/>
                </a:solidFill>
              </a:rPr>
              <a:pPr/>
              <a:t>27</a:t>
            </a:fld>
            <a:endParaRPr lang="sv-SE">
              <a:solidFill>
                <a:prstClr val="black"/>
              </a:solidFill>
            </a:endParaRPr>
          </a:p>
        </p:txBody>
      </p:sp>
    </p:spTree>
    <p:extLst>
      <p:ext uri="{BB962C8B-B14F-4D97-AF65-F5344CB8AC3E}">
        <p14:creationId xmlns:p14="http://schemas.microsoft.com/office/powerpoint/2010/main" val="1875675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endParaRPr lang="sv-SE" dirty="0" smtClean="0"/>
          </a:p>
          <a:p>
            <a:pPr fontAlgn="ctr"/>
            <a:r>
              <a:rPr lang="sv-SE" sz="1200" b="1" kern="1200" dirty="0" smtClean="0">
                <a:solidFill>
                  <a:schemeClr val="tx1"/>
                </a:solidFill>
                <a:effectLst/>
                <a:latin typeface="Times New Roman" charset="0"/>
                <a:ea typeface="ＭＳ Ｐゴシック" charset="-128"/>
                <a:cs typeface="ＭＳ Ｐゴシック" charset="-128"/>
              </a:rPr>
              <a:t>SSAB</a:t>
            </a:r>
            <a:r>
              <a:rPr lang="sv-SE" sz="1200" kern="1200" dirty="0" smtClean="0">
                <a:solidFill>
                  <a:schemeClr val="tx1"/>
                </a:solidFill>
                <a:effectLst/>
                <a:latin typeface="Times New Roman" charset="0"/>
                <a:ea typeface="ＭＳ Ｐゴシック" charset="-128"/>
                <a:cs typeface="ＭＳ Ｐゴシック" charset="-128"/>
              </a:rPr>
              <a:t> har flera exempel där man skapat ekosystemtjänster genom att restaurera naturområden som ligger på industrimark. På flera ställen har man genomfört åtgärder som lett till ökad biologisk mångfald, vilket är en viktig grund för flera olika försörjande, reglerande och kulturella ekosystemtjänster. En högre biologisk mångfald bidrar till att bibehålla stabila ekosystem och göra dem mer motståndskraftiga mot påverkan och störningar. En högre biologisk mångfald kan även bidra till kulturella ekosystemtjänster och högre värden för rekreation då en mer varierande miljö ofta upplevs mer stimulerande. Att skapa naturområden inom industriområdena har till exempel skapat värde för personalen som uppskattat grönområden i anslutning till arbetsplatsen. </a:t>
            </a:r>
          </a:p>
        </p:txBody>
      </p:sp>
      <p:sp>
        <p:nvSpPr>
          <p:cNvPr id="4" name="Platshållare för bildnummer 3"/>
          <p:cNvSpPr>
            <a:spLocks noGrp="1"/>
          </p:cNvSpPr>
          <p:nvPr>
            <p:ph type="sldNum" sz="quarter" idx="10"/>
          </p:nvPr>
        </p:nvSpPr>
        <p:spPr/>
        <p:txBody>
          <a:bodyPr/>
          <a:lstStyle/>
          <a:p>
            <a:fld id="{EF7B59B6-F875-4C61-A35A-FDFD16BB875F}" type="slidenum">
              <a:rPr lang="sv-SE" smtClean="0">
                <a:solidFill>
                  <a:prstClr val="black"/>
                </a:solidFill>
              </a:rPr>
              <a:pPr/>
              <a:t>28</a:t>
            </a:fld>
            <a:endParaRPr lang="sv-SE">
              <a:solidFill>
                <a:prstClr val="black"/>
              </a:solidFill>
            </a:endParaRPr>
          </a:p>
        </p:txBody>
      </p:sp>
    </p:spTree>
    <p:extLst>
      <p:ext uri="{BB962C8B-B14F-4D97-AF65-F5344CB8AC3E}">
        <p14:creationId xmlns:p14="http://schemas.microsoft.com/office/powerpoint/2010/main" val="225983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ctr"/>
            <a:r>
              <a:rPr lang="sv-SE" sz="1200" b="1" kern="1200" dirty="0" smtClean="0">
                <a:solidFill>
                  <a:schemeClr val="tx1"/>
                </a:solidFill>
                <a:effectLst/>
                <a:latin typeface="Times New Roman" charset="0"/>
                <a:ea typeface="ＭＳ Ｐゴシック" charset="-128"/>
                <a:cs typeface="ＭＳ Ｐゴシック" charset="-128"/>
              </a:rPr>
              <a:t>Gäddfabriken</a:t>
            </a:r>
            <a:r>
              <a:rPr lang="sv-SE" sz="1200" kern="1200" dirty="0" smtClean="0">
                <a:solidFill>
                  <a:schemeClr val="tx1"/>
                </a:solidFill>
                <a:effectLst/>
                <a:latin typeface="Times New Roman" charset="0"/>
                <a:ea typeface="ＭＳ Ｐゴシック" charset="-128"/>
                <a:cs typeface="ＭＳ Ｐゴシック" charset="-128"/>
              </a:rPr>
              <a:t>- företaget delfinansierar restaurering av lekplats för gädda i </a:t>
            </a:r>
            <a:r>
              <a:rPr lang="sv-SE" sz="1200" kern="1200" dirty="0" err="1" smtClean="0">
                <a:solidFill>
                  <a:schemeClr val="tx1"/>
                </a:solidFill>
                <a:effectLst/>
                <a:latin typeface="Times New Roman" charset="0"/>
                <a:ea typeface="ＭＳ Ｐゴシック" charset="-128"/>
                <a:cs typeface="ＭＳ Ｐゴシック" charset="-128"/>
              </a:rPr>
              <a:t>Långsjön</a:t>
            </a:r>
            <a:r>
              <a:rPr lang="sv-SE" sz="1200" kern="1200" dirty="0" smtClean="0">
                <a:solidFill>
                  <a:schemeClr val="tx1"/>
                </a:solidFill>
                <a:effectLst/>
                <a:latin typeface="Times New Roman" charset="0"/>
                <a:ea typeface="ＭＳ Ｐゴシック" charset="-128"/>
                <a:cs typeface="ＭＳ Ｐゴシック" charset="-128"/>
              </a:rPr>
              <a:t> i Sörmland. Målet är att lokalt stabilisera ekosystemet på ostkusten samt att minska algblomningen på sikt. Projektet går ut på att återskapa </a:t>
            </a:r>
            <a:r>
              <a:rPr lang="sv-SE" sz="1200" kern="1200" dirty="0" err="1" smtClean="0">
                <a:solidFill>
                  <a:schemeClr val="tx1"/>
                </a:solidFill>
                <a:effectLst/>
                <a:latin typeface="Times New Roman" charset="0"/>
                <a:ea typeface="ＭＳ Ｐゴシック" charset="-128"/>
                <a:cs typeface="ＭＳ Ｐゴシック" charset="-128"/>
              </a:rPr>
              <a:t>Långsjöns</a:t>
            </a:r>
            <a:r>
              <a:rPr lang="sv-SE" sz="1200" kern="1200" dirty="0" smtClean="0">
                <a:solidFill>
                  <a:schemeClr val="tx1"/>
                </a:solidFill>
                <a:effectLst/>
                <a:latin typeface="Times New Roman" charset="0"/>
                <a:ea typeface="ＭＳ Ｐゴシック" charset="-128"/>
                <a:cs typeface="ＭＳ Ｐゴシック" charset="-128"/>
              </a:rPr>
              <a:t> grunda och öppna vattenspeglar, en miljö som utgör en perfekt lekplats för gädda som på våren vandrar upp från Östersjön. Idag är närmare 90 procent av gäddans lekplatser, tidigare </a:t>
            </a:r>
            <a:r>
              <a:rPr lang="sv-SE" sz="1200" kern="1200" dirty="0" err="1" smtClean="0">
                <a:solidFill>
                  <a:schemeClr val="tx1"/>
                </a:solidFill>
                <a:effectLst/>
                <a:latin typeface="Times New Roman" charset="0"/>
                <a:ea typeface="ＭＳ Ｐゴシック" charset="-128"/>
                <a:cs typeface="ＭＳ Ｐゴシック" charset="-128"/>
              </a:rPr>
              <a:t>sjönära</a:t>
            </a:r>
            <a:r>
              <a:rPr lang="sv-SE" sz="1200" kern="1200" dirty="0" smtClean="0">
                <a:solidFill>
                  <a:schemeClr val="tx1"/>
                </a:solidFill>
                <a:effectLst/>
                <a:latin typeface="Times New Roman" charset="0"/>
                <a:ea typeface="ＭＳ Ｐゴシック" charset="-128"/>
                <a:cs typeface="ＭＳ Ｐゴシック" charset="-128"/>
              </a:rPr>
              <a:t> våtmarker, dikade i Sverige. Åtgärderna bidrar till viktiga reglerande ekosystemtjänster såsom vattenrening och näringsreglering, två ekosystemtjänster som är nära sammankopplade med varandra. </a:t>
            </a:r>
          </a:p>
          <a:p>
            <a:endParaRPr lang="sv-SE" dirty="0"/>
          </a:p>
        </p:txBody>
      </p:sp>
      <p:sp>
        <p:nvSpPr>
          <p:cNvPr id="4" name="Platshållare för bildnummer 3"/>
          <p:cNvSpPr>
            <a:spLocks noGrp="1"/>
          </p:cNvSpPr>
          <p:nvPr>
            <p:ph type="sldNum" sz="quarter" idx="10"/>
          </p:nvPr>
        </p:nvSpPr>
        <p:spPr/>
        <p:txBody>
          <a:bodyPr/>
          <a:lstStyle/>
          <a:p>
            <a:fld id="{EF7B59B6-F875-4C61-A35A-FDFD16BB875F}" type="slidenum">
              <a:rPr lang="sv-SE" smtClean="0">
                <a:solidFill>
                  <a:prstClr val="black"/>
                </a:solidFill>
              </a:rPr>
              <a:pPr/>
              <a:t>29</a:t>
            </a:fld>
            <a:endParaRPr lang="sv-SE">
              <a:solidFill>
                <a:prstClr val="black"/>
              </a:solidFill>
            </a:endParaRPr>
          </a:p>
        </p:txBody>
      </p:sp>
    </p:spTree>
    <p:extLst>
      <p:ext uri="{BB962C8B-B14F-4D97-AF65-F5344CB8AC3E}">
        <p14:creationId xmlns:p14="http://schemas.microsoft.com/office/powerpoint/2010/main" val="712760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b="1" kern="1200" dirty="0" smtClean="0">
              <a:solidFill>
                <a:schemeClr val="tx1"/>
              </a:solidFill>
              <a:effectLst/>
              <a:latin typeface="Times New Roman" charset="0"/>
              <a:ea typeface="ＭＳ Ｐゴシック" charset="-128"/>
              <a:cs typeface="ＭＳ Ｐゴシック" charset="-128"/>
            </a:endParaRPr>
          </a:p>
          <a:p>
            <a:pPr fontAlgn="ctr"/>
            <a:r>
              <a:rPr lang="sv-SE" sz="1200" b="1" kern="1200" dirty="0" err="1" smtClean="0">
                <a:solidFill>
                  <a:schemeClr val="tx1"/>
                </a:solidFill>
                <a:effectLst/>
                <a:latin typeface="Times New Roman" charset="0"/>
                <a:ea typeface="ＭＳ Ｐゴシック" charset="-128"/>
                <a:cs typeface="ＭＳ Ｐゴシック" charset="-128"/>
              </a:rPr>
              <a:t>Islingbyholen</a:t>
            </a:r>
            <a:r>
              <a:rPr lang="sv-SE" sz="1200" b="1" kern="1200" dirty="0" smtClean="0">
                <a:solidFill>
                  <a:schemeClr val="tx1"/>
                </a:solidFill>
                <a:effectLst/>
                <a:latin typeface="Times New Roman" charset="0"/>
                <a:ea typeface="ＭＳ Ｐゴシック" charset="-128"/>
                <a:cs typeface="ＭＳ Ｐゴシック" charset="-128"/>
              </a:rPr>
              <a:t> (20 ha)</a:t>
            </a:r>
            <a:r>
              <a:rPr lang="sv-SE" sz="1200" kern="1200" dirty="0" smtClean="0">
                <a:solidFill>
                  <a:schemeClr val="tx1"/>
                </a:solidFill>
                <a:effectLst/>
                <a:latin typeface="Times New Roman" charset="0"/>
                <a:ea typeface="ＭＳ Ｐゴシック" charset="-128"/>
                <a:cs typeface="ＭＳ Ｐゴシック" charset="-128"/>
              </a:rPr>
              <a:t>- utgörs av ett område i närheten av SSAB, Borlänge. Områdets granskog dog ut under 1960-talet p.g.a. stoft- och svavelutsläpp. Idag finns här en lövdominerad skog som är rik på död ved. Företaget har låtit utföra en naturvärdesinventering som visar att området har höga naturvärden. Här finns bland annat självföryngring av ask, livsmiljö för flera lavar (särskilt i askens basiska bark) och flera revir av mindre hackspett. </a:t>
            </a:r>
            <a:r>
              <a:rPr lang="sv-SE" sz="1200" kern="1200" dirty="0" err="1" smtClean="0">
                <a:solidFill>
                  <a:schemeClr val="tx1"/>
                </a:solidFill>
                <a:effectLst/>
                <a:latin typeface="Times New Roman" charset="0"/>
                <a:ea typeface="ＭＳ Ｐゴシック" charset="-128"/>
                <a:cs typeface="ＭＳ Ｐゴシック" charset="-128"/>
              </a:rPr>
              <a:t>Islingbyholen</a:t>
            </a:r>
            <a:r>
              <a:rPr lang="sv-SE" sz="1200" kern="1200" dirty="0" smtClean="0">
                <a:solidFill>
                  <a:schemeClr val="tx1"/>
                </a:solidFill>
                <a:effectLst/>
                <a:latin typeface="Times New Roman" charset="0"/>
                <a:ea typeface="ＭＳ Ｐゴシック" charset="-128"/>
                <a:cs typeface="ＭＳ Ｐゴシック" charset="-128"/>
              </a:rPr>
              <a:t> härbärgerar även Tunaäpplets moderträd och lokala biodlare förser området med den viktiga reglerande ekosystemtjänsten pollinering. Området är också en s.k. faunadepå med 100-åriga almar. Unikt för </a:t>
            </a:r>
            <a:r>
              <a:rPr lang="sv-SE" sz="1200" kern="1200" dirty="0" err="1" smtClean="0">
                <a:solidFill>
                  <a:schemeClr val="tx1"/>
                </a:solidFill>
                <a:effectLst/>
                <a:latin typeface="Times New Roman" charset="0"/>
                <a:ea typeface="ＭＳ Ｐゴシック" charset="-128"/>
                <a:cs typeface="ＭＳ Ｐゴシック" charset="-128"/>
              </a:rPr>
              <a:t>Islingbyholen</a:t>
            </a:r>
            <a:r>
              <a:rPr lang="sv-SE" sz="1200" kern="1200" dirty="0" smtClean="0">
                <a:solidFill>
                  <a:schemeClr val="tx1"/>
                </a:solidFill>
                <a:effectLst/>
                <a:latin typeface="Times New Roman" charset="0"/>
                <a:ea typeface="ＭＳ Ｐゴシック" charset="-128"/>
                <a:cs typeface="ＭＳ Ｐゴシック" charset="-128"/>
              </a:rPr>
              <a:t> är även en rad kulturella värden. SSAB har beslutat om skötselplan och nyttjanderättsavtal för att bevara detta värdefulla strövområde.</a:t>
            </a:r>
          </a:p>
          <a:p>
            <a:endParaRPr lang="sv-SE" dirty="0" smtClean="0"/>
          </a:p>
          <a:p>
            <a:r>
              <a:rPr lang="sv-SE" u="sng" dirty="0" smtClean="0"/>
              <a:t>Exempel på naturvärden:</a:t>
            </a:r>
          </a:p>
          <a:p>
            <a:pPr lvl="1"/>
            <a:r>
              <a:rPr lang="sv-SE" dirty="0" smtClean="0"/>
              <a:t>Självföryngring av Ask</a:t>
            </a:r>
          </a:p>
          <a:p>
            <a:pPr lvl="1"/>
            <a:r>
              <a:rPr lang="sv-SE" dirty="0" smtClean="0"/>
              <a:t>Boplats för många arter av lavar (särskilt i Aspens basiska bark)</a:t>
            </a:r>
          </a:p>
          <a:p>
            <a:pPr lvl="1"/>
            <a:r>
              <a:rPr lang="sv-SE" dirty="0" smtClean="0"/>
              <a:t>Flera revir av mindre hackspett</a:t>
            </a:r>
          </a:p>
          <a:p>
            <a:pPr lvl="1"/>
            <a:r>
              <a:rPr lang="sv-SE" dirty="0" smtClean="0"/>
              <a:t>Tillgänglighet och naturliga stigar</a:t>
            </a:r>
          </a:p>
          <a:p>
            <a:endParaRPr lang="sv-SE" dirty="0" smtClean="0"/>
          </a:p>
          <a:p>
            <a:r>
              <a:rPr lang="sv-SE" u="sng" dirty="0" err="1" smtClean="0"/>
              <a:t>Fd</a:t>
            </a:r>
            <a:r>
              <a:rPr lang="sv-SE" u="sng" dirty="0" smtClean="0"/>
              <a:t> industrideponi (angränsande)</a:t>
            </a:r>
          </a:p>
          <a:p>
            <a:pPr lvl="1"/>
            <a:r>
              <a:rPr lang="sv-SE" dirty="0" smtClean="0"/>
              <a:t>Grönytor för rekreation</a:t>
            </a:r>
          </a:p>
          <a:p>
            <a:pPr lvl="1"/>
            <a:r>
              <a:rPr lang="sv-SE" dirty="0" smtClean="0"/>
              <a:t>Faunadepå (100-åriga Almar)</a:t>
            </a:r>
          </a:p>
          <a:p>
            <a:pPr lvl="1"/>
            <a:r>
              <a:rPr lang="sv-SE" dirty="0" smtClean="0"/>
              <a:t>Tunaäpplets moderträd</a:t>
            </a:r>
          </a:p>
          <a:p>
            <a:pPr lvl="1"/>
            <a:r>
              <a:rPr lang="sv-SE" dirty="0" smtClean="0"/>
              <a:t>Lokal biodlare</a:t>
            </a:r>
          </a:p>
          <a:p>
            <a:endParaRPr lang="sv-SE" dirty="0"/>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30</a:t>
            </a:fld>
            <a:endParaRPr lang="sv-SE"/>
          </a:p>
        </p:txBody>
      </p:sp>
    </p:spTree>
    <p:extLst>
      <p:ext uri="{BB962C8B-B14F-4D97-AF65-F5344CB8AC3E}">
        <p14:creationId xmlns:p14="http://schemas.microsoft.com/office/powerpoint/2010/main" val="2727928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fontAlgn="ctr"/>
            <a:r>
              <a:rPr lang="sv-SE" sz="1200" b="1" kern="1200" dirty="0" smtClean="0">
                <a:solidFill>
                  <a:schemeClr val="tx1"/>
                </a:solidFill>
                <a:effectLst/>
                <a:latin typeface="Times New Roman" charset="0"/>
                <a:ea typeface="ＭＳ Ｐゴシック" charset="-128"/>
                <a:cs typeface="ＭＳ Ｐゴシック" charset="-128"/>
              </a:rPr>
              <a:t>Höganäs AB </a:t>
            </a:r>
            <a:r>
              <a:rPr lang="sv-SE" sz="1200" kern="1200" dirty="0" smtClean="0">
                <a:solidFill>
                  <a:schemeClr val="tx1"/>
                </a:solidFill>
                <a:effectLst/>
                <a:latin typeface="Times New Roman" charset="0"/>
                <a:ea typeface="ＭＳ Ｐゴシック" charset="-128"/>
                <a:cs typeface="ＭＳ Ｐゴシック" charset="-128"/>
              </a:rPr>
              <a:t>har sedan länge arbetat med att skapa ekosystemtjänster utan att ha definierat dessa som ekosystemtjänster. Höganäs AB har </a:t>
            </a:r>
            <a:r>
              <a:rPr lang="sv-SE" sz="1200" kern="1200" dirty="0" err="1" smtClean="0">
                <a:solidFill>
                  <a:schemeClr val="tx1"/>
                </a:solidFill>
                <a:effectLst/>
                <a:latin typeface="Times New Roman" charset="0"/>
                <a:ea typeface="ＭＳ Ｐゴシック" charset="-128"/>
                <a:cs typeface="ＭＳ Ｐゴシック" charset="-128"/>
              </a:rPr>
              <a:t>bl</a:t>
            </a:r>
            <a:r>
              <a:rPr lang="sv-SE" sz="1200" kern="1200" dirty="0" smtClean="0">
                <a:solidFill>
                  <a:schemeClr val="tx1"/>
                </a:solidFill>
                <a:effectLst/>
                <a:latin typeface="Times New Roman" charset="0"/>
                <a:ea typeface="ＭＳ Ｐゴシック" charset="-128"/>
                <a:cs typeface="ＭＳ Ｐゴシック" charset="-128"/>
              </a:rPr>
              <a:t> a öppnat upp för en strandpromenad längs med den kustremsa som angränsar till industriområdet. Detta är ett område som tidigare tillhörde företaget. I samråd med kommunen och länsstyrelsen öppnade Höganäs upp området och idag är det tillgängligt för allmänheten. Området förser kommunen och dess invånare med kulturella ekosystemtjänster så som promenader/avkoppling och naturupplevelser. </a:t>
            </a:r>
            <a:br>
              <a:rPr lang="sv-SE" sz="1200" kern="1200" dirty="0" smtClean="0">
                <a:solidFill>
                  <a:schemeClr val="tx1"/>
                </a:solidFill>
                <a:effectLst/>
                <a:latin typeface="Times New Roman" charset="0"/>
                <a:ea typeface="ＭＳ Ｐゴシック" charset="-128"/>
                <a:cs typeface="ＭＳ Ｐゴシック" charset="-128"/>
              </a:rPr>
            </a:br>
            <a:r>
              <a:rPr lang="sv-SE" b="1" dirty="0" smtClean="0">
                <a:solidFill>
                  <a:srgbClr val="0070C0"/>
                </a:solidFill>
              </a:rPr>
              <a:t/>
            </a:r>
            <a:br>
              <a:rPr lang="sv-SE" b="1" dirty="0" smtClean="0">
                <a:solidFill>
                  <a:srgbClr val="0070C0"/>
                </a:solidFill>
              </a:rPr>
            </a:br>
            <a:r>
              <a:rPr lang="sv-SE" sz="1200" kern="1200" dirty="0" smtClean="0">
                <a:solidFill>
                  <a:schemeClr val="tx1"/>
                </a:solidFill>
                <a:effectLst/>
                <a:latin typeface="Times New Roman" charset="0"/>
                <a:ea typeface="ＭＳ Ｐゴシック" charset="-128"/>
                <a:cs typeface="ＭＳ Ｐゴシック" charset="-128"/>
              </a:rPr>
              <a:t>Område tagits i anspråk från havet. Vattendom erhölls 1974 för detta.</a:t>
            </a:r>
            <a:r>
              <a:rPr lang="sv-SE" sz="1200" kern="1200" baseline="0" dirty="0" smtClean="0">
                <a:solidFill>
                  <a:schemeClr val="tx1"/>
                </a:solidFill>
                <a:effectLst/>
                <a:latin typeface="Times New Roman" charset="0"/>
                <a:ea typeface="ＭＳ Ｐゴシック" charset="-128"/>
                <a:cs typeface="ＭＳ Ｐゴシック" charset="-128"/>
              </a:rPr>
              <a:t> </a:t>
            </a:r>
            <a:r>
              <a:rPr lang="sv-SE" sz="1200" kern="1200" dirty="0" smtClean="0">
                <a:solidFill>
                  <a:schemeClr val="tx1"/>
                </a:solidFill>
                <a:effectLst/>
                <a:latin typeface="Times New Roman" charset="0"/>
                <a:ea typeface="ＭＳ Ｐゴシック" charset="-128"/>
                <a:cs typeface="ＭＳ Ｐゴシック" charset="-128"/>
              </a:rPr>
              <a:t>Från 1978 (ca) har området använts som deponi för inerta processrelaterade restprodukter.</a:t>
            </a:r>
          </a:p>
          <a:p>
            <a:r>
              <a:rPr lang="sv-SE" sz="1200" kern="1200" dirty="0" smtClean="0">
                <a:solidFill>
                  <a:schemeClr val="tx1"/>
                </a:solidFill>
                <a:effectLst/>
                <a:latin typeface="Times New Roman" charset="0"/>
                <a:ea typeface="ＭＳ Ｐゴシック" charset="-128"/>
                <a:cs typeface="ＭＳ Ｐゴシック" charset="-128"/>
              </a:rPr>
              <a:t>2004 nytt tillstånd enligt MB för deponin att ”gå på höjden”, till max 25 m ö h på de högsta kullarna.</a:t>
            </a:r>
          </a:p>
          <a:p>
            <a:r>
              <a:rPr lang="sv-SE" sz="1200" kern="1200" dirty="0" smtClean="0">
                <a:solidFill>
                  <a:schemeClr val="tx1"/>
                </a:solidFill>
                <a:effectLst/>
                <a:latin typeface="Times New Roman" charset="0"/>
                <a:ea typeface="ＭＳ Ｐゴシック" charset="-128"/>
                <a:cs typeface="ＭＳ Ｐゴシック" charset="-128"/>
              </a:rPr>
              <a:t>Samtidigt tecknades avtal med kommunen att i samband etappvisa färdigställande av deponin i ge allmänheten tillträde till delar av den färdigställda deponin.</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Times New Roman" charset="0"/>
                <a:ea typeface="ＭＳ Ｐゴシック" charset="-128"/>
                <a:cs typeface="ＭＳ Ｐゴシック" charset="-128"/>
              </a:rPr>
              <a:t>Även i detta fall skedde samråd med kommunekolog, länsstyrelse samt konsulter. Syftet med avslutningen innefattade även en vilja från Höganäs </a:t>
            </a:r>
            <a:r>
              <a:rPr lang="sv-SE" sz="1200" kern="1200" dirty="0" err="1" smtClean="0">
                <a:solidFill>
                  <a:schemeClr val="tx1"/>
                </a:solidFill>
                <a:effectLst/>
                <a:latin typeface="Times New Roman" charset="0"/>
                <a:ea typeface="ＭＳ Ｐゴシック" charset="-128"/>
                <a:cs typeface="ＭＳ Ｐゴシック" charset="-128"/>
              </a:rPr>
              <a:t>AB’s</a:t>
            </a:r>
            <a:r>
              <a:rPr lang="sv-SE" sz="1200" kern="1200" dirty="0" smtClean="0">
                <a:solidFill>
                  <a:schemeClr val="tx1"/>
                </a:solidFill>
                <a:effectLst/>
                <a:latin typeface="Times New Roman" charset="0"/>
                <a:ea typeface="ＭＳ Ｐゴシック" charset="-128"/>
                <a:cs typeface="ＭＳ Ｐゴシック" charset="-128"/>
              </a:rPr>
              <a:t> sida att skapa samförstånd och samhällsnytta.</a:t>
            </a:r>
          </a:p>
          <a:p>
            <a:endParaRPr lang="sv-SE" sz="1200" b="1" kern="1200" dirty="0" smtClean="0">
              <a:solidFill>
                <a:schemeClr val="tx1"/>
              </a:solidFill>
              <a:effectLst/>
              <a:latin typeface="+mn-lt"/>
              <a:ea typeface="+mn-ea"/>
              <a:cs typeface="+mn-cs"/>
            </a:endParaRPr>
          </a:p>
          <a:p>
            <a:endParaRPr lang="sv-SE" sz="1200" b="1" kern="1200" dirty="0" smtClean="0">
              <a:solidFill>
                <a:schemeClr val="tx1"/>
              </a:solidFill>
              <a:effectLst/>
              <a:latin typeface="+mn-lt"/>
              <a:ea typeface="+mn-ea"/>
              <a:cs typeface="+mn-cs"/>
            </a:endParaRPr>
          </a:p>
          <a:p>
            <a:endParaRPr lang="sv-SE" sz="1200" b="1" kern="1200" dirty="0" smtClean="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EF7B59B6-F875-4C61-A35A-FDFD16BB875F}" type="slidenum">
              <a:rPr lang="sv-SE" smtClean="0">
                <a:solidFill>
                  <a:prstClr val="black"/>
                </a:solidFill>
              </a:rPr>
              <a:pPr/>
              <a:t>31</a:t>
            </a:fld>
            <a:endParaRPr lang="sv-SE">
              <a:solidFill>
                <a:prstClr val="black"/>
              </a:solidFill>
            </a:endParaRPr>
          </a:p>
        </p:txBody>
      </p:sp>
    </p:spTree>
    <p:extLst>
      <p:ext uri="{BB962C8B-B14F-4D97-AF65-F5344CB8AC3E}">
        <p14:creationId xmlns:p14="http://schemas.microsoft.com/office/powerpoint/2010/main" val="611469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ctr" latinLnBrk="0" hangingPunct="0">
              <a:lnSpc>
                <a:spcPct val="100000"/>
              </a:lnSpc>
              <a:spcBef>
                <a:spcPct val="30000"/>
              </a:spcBef>
              <a:spcAft>
                <a:spcPct val="0"/>
              </a:spcAft>
              <a:buClrTx/>
              <a:buSzTx/>
              <a:buFontTx/>
              <a:buNone/>
              <a:tabLst/>
              <a:defRPr/>
            </a:pPr>
            <a:r>
              <a:rPr lang="sv-SE" dirty="0" smtClean="0"/>
              <a:t>Pernilla Nydahl, chef yttre miljö på Höganäs AB, står på den avslutade deponin och blickar ut mot blivande våtmarken.</a:t>
            </a:r>
          </a:p>
          <a:p>
            <a:pPr fontAlgn="ctr"/>
            <a:endParaRPr lang="sv-SE" sz="1200" kern="1200" dirty="0" smtClean="0">
              <a:solidFill>
                <a:schemeClr val="tx1"/>
              </a:solidFill>
              <a:effectLst/>
              <a:latin typeface="Times New Roman" charset="0"/>
              <a:ea typeface="ＭＳ Ｐゴシック" charset="-128"/>
              <a:cs typeface="ＭＳ Ｐゴシック" charset="-128"/>
            </a:endParaRPr>
          </a:p>
          <a:p>
            <a:pPr fontAlgn="ctr"/>
            <a:r>
              <a:rPr lang="sv-SE" sz="1200" kern="1200" dirty="0" smtClean="0">
                <a:solidFill>
                  <a:schemeClr val="tx1"/>
                </a:solidFill>
                <a:effectLst/>
                <a:latin typeface="Times New Roman" charset="0"/>
                <a:ea typeface="ＭＳ Ｐゴシック" charset="-128"/>
                <a:cs typeface="ＭＳ Ｐゴシック" charset="-128"/>
              </a:rPr>
              <a:t>Företaget har i samråd med myndigheter och kommun anlagt en våtmark på ett område som tidigare var deponi för inert slagg (</a:t>
            </a:r>
            <a:r>
              <a:rPr lang="sv-SE" sz="1200" kern="1200" dirty="0" err="1" smtClean="0">
                <a:solidFill>
                  <a:schemeClr val="tx1"/>
                </a:solidFill>
                <a:effectLst/>
                <a:latin typeface="Times New Roman" charset="0"/>
                <a:ea typeface="ＭＳ Ｐゴシック" charset="-128"/>
                <a:cs typeface="ＭＳ Ｐゴシック" charset="-128"/>
              </a:rPr>
              <a:t>avklassat</a:t>
            </a:r>
            <a:r>
              <a:rPr lang="sv-SE" sz="1200" kern="1200" dirty="0" smtClean="0">
                <a:solidFill>
                  <a:schemeClr val="tx1"/>
                </a:solidFill>
                <a:effectLst/>
                <a:latin typeface="Times New Roman" charset="0"/>
                <a:ea typeface="ＭＳ Ｐゴシック" charset="-128"/>
                <a:cs typeface="ＭＳ Ｐゴシック" charset="-128"/>
              </a:rPr>
              <a:t> efterbehandlingsområde). Utformning och val av växter gjordes i samråd med kommunekolog, länsstyrelsen i Skåne och konsulter. Därigenom skapades </a:t>
            </a:r>
            <a:r>
              <a:rPr lang="sv-SE" sz="1200" kern="1200" dirty="0" err="1" smtClean="0">
                <a:solidFill>
                  <a:schemeClr val="tx1"/>
                </a:solidFill>
                <a:effectLst/>
                <a:latin typeface="Times New Roman" charset="0"/>
                <a:ea typeface="ＭＳ Ｐゴシック" charset="-128"/>
                <a:cs typeface="ＭＳ Ｐゴシック" charset="-128"/>
              </a:rPr>
              <a:t>Rögla</a:t>
            </a:r>
            <a:r>
              <a:rPr lang="sv-SE" sz="1200" kern="1200" dirty="0" smtClean="0">
                <a:solidFill>
                  <a:schemeClr val="tx1"/>
                </a:solidFill>
                <a:effectLst/>
                <a:latin typeface="Times New Roman" charset="0"/>
                <a:ea typeface="ＭＳ Ｐゴシック" charset="-128"/>
                <a:cs typeface="ＭＳ Ｐゴシック" charset="-128"/>
              </a:rPr>
              <a:t> våtmark som idag utgör ett viktigt tillskott av vatten och grönområden i ett i övrigt vattenfattigt jordbrukslandskap med få grönområden. Skapandet av våtmarken gjorde även att fåglar, insekter, och gräsätare kom dit. Ett exempel är den sällsynta gråhakedoppingen som bara häckar i närheten av vatten. Idag finns ett rikt djurliv med rådjur, mossor, insekter, paddor samt karaktärsarter av kärlväxter som t.ex. rödsvingel och äkta johannesört. Området har alltså mycket höga värden för grönstrukturen och har ett värde som tätortsnära natur för rekreation. På grund av detta är </a:t>
            </a:r>
            <a:r>
              <a:rPr lang="sv-SE" sz="1200" kern="1200" dirty="0" err="1" smtClean="0">
                <a:solidFill>
                  <a:schemeClr val="tx1"/>
                </a:solidFill>
                <a:effectLst/>
                <a:latin typeface="Times New Roman" charset="0"/>
                <a:ea typeface="ＭＳ Ｐゴシック" charset="-128"/>
                <a:cs typeface="ＭＳ Ｐゴシック" charset="-128"/>
              </a:rPr>
              <a:t>Rögla</a:t>
            </a:r>
            <a:r>
              <a:rPr lang="sv-SE" sz="1200" kern="1200" dirty="0" smtClean="0">
                <a:solidFill>
                  <a:schemeClr val="tx1"/>
                </a:solidFill>
                <a:effectLst/>
                <a:latin typeface="Times New Roman" charset="0"/>
                <a:ea typeface="ＭＳ Ｐゴシック" charset="-128"/>
                <a:cs typeface="ＭＳ Ｐゴシック" charset="-128"/>
              </a:rPr>
              <a:t> våtmark med i Höganäs kommuns naturvårdsplan. </a:t>
            </a:r>
          </a:p>
          <a:p>
            <a:pPr marL="0" indent="0">
              <a:buFont typeface="Arial" panose="020B0604020202020204" pitchFamily="34" charset="0"/>
              <a:buNone/>
            </a:pPr>
            <a:r>
              <a:rPr lang="sv-SE" dirty="0" smtClean="0"/>
              <a:t>Mellan Höganäs och Jonstorp (Skåne,</a:t>
            </a:r>
            <a:r>
              <a:rPr lang="sv-SE" baseline="0" dirty="0" smtClean="0"/>
              <a:t> Höganäs Kommun) finns en anlagd våtmark. Området har mycket höga värden för grönstrukturen, höga värden för hotade eller missgynnade arter och naturtyper och lågt värde som tätortsnära natur för rekreation. Så säger Richard Åkesson, ekolog på Höganäs kommun. Höganäs AB har i samråd med Richard, kommunekolog, LST i Skåne, samt konsulter, anlagt en våtmark på ett </a:t>
            </a:r>
            <a:r>
              <a:rPr lang="sv-SE" baseline="0" dirty="0" err="1" smtClean="0"/>
              <a:t>avklassat</a:t>
            </a:r>
            <a:r>
              <a:rPr lang="sv-SE" baseline="0" dirty="0" smtClean="0"/>
              <a:t> EBH område</a:t>
            </a: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effectLst/>
              <a:latin typeface="Times New Roman" charset="0"/>
              <a:ea typeface="ＭＳ Ｐゴシック" charset="-128"/>
              <a:cs typeface="ＭＳ Ｐゴシック"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Times New Roman" charset="0"/>
                <a:ea typeface="ＭＳ Ｐゴシック" charset="-128"/>
                <a:cs typeface="ＭＳ Ｐゴシック" charset="-128"/>
              </a:rPr>
              <a:t>Deponin avslutades 2005 i enlighet med deponeringsförordningen, genom att kullar bildades genom att ytterligare slagg tillfördes samt att lera från platsen användes som en del av sluttäckningen.</a:t>
            </a:r>
            <a:r>
              <a:rPr lang="sv-SE" sz="1200" kern="1200" baseline="0" dirty="0" smtClean="0">
                <a:solidFill>
                  <a:schemeClr val="tx1"/>
                </a:solidFill>
                <a:effectLst/>
                <a:latin typeface="Times New Roman" charset="0"/>
                <a:ea typeface="ＭＳ Ｐゴシック" charset="-128"/>
                <a:cs typeface="ＭＳ Ｐゴシック" charset="-128"/>
              </a:rPr>
              <a:t> </a:t>
            </a:r>
            <a:r>
              <a:rPr lang="sv-SE" sz="1200" kern="1200" dirty="0" smtClean="0">
                <a:solidFill>
                  <a:schemeClr val="tx1"/>
                </a:solidFill>
                <a:effectLst/>
                <a:latin typeface="Times New Roman" charset="0"/>
                <a:ea typeface="ＭＳ Ｐゴシック" charset="-128"/>
                <a:cs typeface="ＭＳ Ｐゴシック" charset="-128"/>
              </a:rPr>
              <a:t>Därigenom skapades den våtmark som nu frodas och som anses vara ett viktigt tillskott i landskapet. </a:t>
            </a:r>
            <a:r>
              <a:rPr lang="sv-SE" sz="1200" kern="1200" baseline="0" dirty="0" smtClean="0">
                <a:solidFill>
                  <a:schemeClr val="tx1"/>
                </a:solidFill>
                <a:effectLst/>
                <a:latin typeface="Times New Roman" charset="0"/>
                <a:ea typeface="ＭＳ Ｐゴシック" charset="-128"/>
                <a:cs typeface="ＭＳ Ｐゴシック" charset="-128"/>
              </a:rPr>
              <a:t> </a:t>
            </a:r>
            <a:r>
              <a:rPr lang="sv-SE" dirty="0" smtClean="0"/>
              <a:t>Området färdigställdes för ca 10 år sedan och gett mycket gott resultat varför den tagits med i kommunens naturvårdsplan.</a:t>
            </a:r>
            <a:r>
              <a:rPr lang="sv-SE" baseline="0" dirty="0" smtClean="0"/>
              <a:t> Li</a:t>
            </a:r>
            <a:r>
              <a:rPr lang="sv-SE" dirty="0" smtClean="0"/>
              <a:t>gger</a:t>
            </a:r>
            <a:r>
              <a:rPr lang="sv-SE" baseline="0" dirty="0" smtClean="0"/>
              <a:t> i ren jordbruksbygd med låg andel grönområden och då särskilt vatten, varför nyttan är ännu högre. Våtmarken är en av få som hyser häckande gråhakedopping (häckar inte i vatten med fisk). </a:t>
            </a:r>
            <a:r>
              <a:rPr lang="sv-SE" dirty="0" smtClean="0"/>
              <a:t>Än så länge</a:t>
            </a:r>
            <a:r>
              <a:rPr lang="sv-SE" baseline="0" dirty="0" smtClean="0"/>
              <a:t> är vattnet fritt från fisk och kräftor och det är viktigt att det förblir så inplantering av dessa direkt konkurrera ut fåglar som doppingar och vissa simänder. Området behöver också hållas fritt från vedartad igenväxning. Resultatet av investeringen i en ny våtmark får ses som ett lyckokast, resultat är mycket bra i ett för övrigt vattenfattigt landskap. Här finns en av två häckande populationer av gråhakedopping där tre par under 2014 fick fram fem ungar.</a:t>
            </a:r>
          </a:p>
          <a:p>
            <a:pPr marL="0" marR="0" indent="0" algn="l" defTabSz="914400" rtl="0" eaLnBrk="1" fontAlgn="auto" latinLnBrk="0" hangingPunct="1">
              <a:lnSpc>
                <a:spcPct val="100000"/>
              </a:lnSpc>
              <a:spcBef>
                <a:spcPts val="0"/>
              </a:spcBef>
              <a:spcAft>
                <a:spcPts val="0"/>
              </a:spcAft>
              <a:buClrTx/>
              <a:buSzTx/>
              <a:buFontTx/>
              <a:buNone/>
              <a:tabLst/>
              <a:defRPr/>
            </a:pPr>
            <a:r>
              <a:rPr lang="sv-SE" dirty="0" smtClean="0"/>
              <a:t>Rikt djurliv med rådjursflock, mossor,</a:t>
            </a:r>
            <a:r>
              <a:rPr lang="sv-SE" baseline="0" dirty="0" smtClean="0"/>
              <a:t> insekter av våtmarksart, paddor, karaktärsarter av kärlväxter som t ex rödsvingel och äkta Johannesört. </a:t>
            </a:r>
            <a:endParaRPr lang="sv-SE" dirty="0" smtClean="0"/>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EF7B59B6-F875-4C61-A35A-FDFD16BB875F}" type="slidenum">
              <a:rPr lang="sv-SE" smtClean="0">
                <a:solidFill>
                  <a:prstClr val="black"/>
                </a:solidFill>
              </a:rPr>
              <a:pPr/>
              <a:t>32</a:t>
            </a:fld>
            <a:endParaRPr lang="sv-SE">
              <a:solidFill>
                <a:prstClr val="black"/>
              </a:solidFill>
            </a:endParaRPr>
          </a:p>
        </p:txBody>
      </p:sp>
    </p:spTree>
    <p:extLst>
      <p:ext uri="{BB962C8B-B14F-4D97-AF65-F5344CB8AC3E}">
        <p14:creationId xmlns:p14="http://schemas.microsoft.com/office/powerpoint/2010/main" val="1701954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smtClean="0">
                <a:solidFill>
                  <a:schemeClr val="tx1"/>
                </a:solidFill>
                <a:effectLst/>
                <a:latin typeface="Times New Roman" charset="0"/>
                <a:ea typeface="ＭＳ Ｐゴシック" charset="-128"/>
                <a:cs typeface="ＭＳ Ｐゴシック" charset="-128"/>
              </a:rPr>
              <a:t>Ju mer förståelsen ökar om vad som sker i omvärlden,</a:t>
            </a:r>
            <a:r>
              <a:rPr lang="sv-SE" sz="1200" kern="1200" baseline="0" dirty="0" smtClean="0">
                <a:solidFill>
                  <a:schemeClr val="tx1"/>
                </a:solidFill>
                <a:effectLst/>
                <a:latin typeface="Times New Roman" charset="0"/>
                <a:ea typeface="ＭＳ Ｐゴシック" charset="-128"/>
                <a:cs typeface="ＭＳ Ｐゴシック" charset="-128"/>
              </a:rPr>
              <a:t> ju mer </a:t>
            </a:r>
            <a:r>
              <a:rPr lang="sv-SE" sz="1200" kern="1200" dirty="0" smtClean="0">
                <a:solidFill>
                  <a:schemeClr val="tx1"/>
                </a:solidFill>
                <a:effectLst/>
                <a:latin typeface="Times New Roman" charset="0"/>
                <a:ea typeface="ＭＳ Ｐゴシック" charset="-128"/>
                <a:cs typeface="ＭＳ Ｐゴシック" charset="-128"/>
              </a:rPr>
              <a:t>förstår företagen att deras stålproduktion är helt beroende av de omgivande miljöerna och på så sätt ändras deras perspektiv till ett </a:t>
            </a:r>
            <a:r>
              <a:rPr lang="sv-SE" sz="1200" b="1" kern="1200" dirty="0" smtClean="0">
                <a:solidFill>
                  <a:schemeClr val="tx1"/>
                </a:solidFill>
                <a:effectLst/>
                <a:latin typeface="Times New Roman" charset="0"/>
                <a:ea typeface="ＭＳ Ｐゴシック" charset="-128"/>
                <a:cs typeface="ＭＳ Ｐゴシック" charset="-128"/>
              </a:rPr>
              <a:t>ekosystemperspektiv</a:t>
            </a:r>
            <a:r>
              <a:rPr lang="sv-SE" sz="1200" kern="1200" dirty="0" smtClean="0">
                <a:solidFill>
                  <a:schemeClr val="tx1"/>
                </a:solidFill>
                <a:effectLst/>
                <a:latin typeface="Times New Roman" charset="0"/>
                <a:ea typeface="ＭＳ Ｐゴシック" charset="-128"/>
                <a:cs typeface="ＭＳ Ｐゴシック" charset="-128"/>
              </a:rPr>
              <a:t> där gränserna för att producera sätts av hur mycket ekosystemet kan leverera i form av t ex vatten och hur mycket ekosystemet kan stå emot av påverkan från företaget. Det blir en förklaring och ytterligare en motivering till varför företagen arbetar så målmedvetet med yttre miljöfrågor. I förlängningen kan denna ökade förståelse eller medvetenhet vara grunden till att miljöfrågorna förankras bättre hos företagsledningen. </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kern="1200" dirty="0" smtClean="0">
              <a:solidFill>
                <a:schemeClr val="tx1"/>
              </a:solidFill>
              <a:effectLst/>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smtClean="0">
                <a:solidFill>
                  <a:schemeClr val="tx1"/>
                </a:solidFill>
                <a:effectLst/>
                <a:latin typeface="Times New Roman" charset="0"/>
                <a:ea typeface="ＭＳ Ｐゴシック" charset="-128"/>
                <a:cs typeface="ＭＳ Ｐゴシック" charset="-128"/>
              </a:rPr>
              <a:t>Uttryckt i bild kan man säga att företaget producerar stål och restprodukter inom ramen för ett ekosystem som i sin tur producerar ekosystemtjänster som företaget behöver för att kunna fortsätta producera stål.</a:t>
            </a:r>
          </a:p>
          <a:p>
            <a:pPr fontAlgn="ctr"/>
            <a:endParaRPr lang="sv-SE" sz="1200" kern="1200" dirty="0" smtClean="0">
              <a:solidFill>
                <a:schemeClr val="tx1"/>
              </a:solidFill>
              <a:effectLst/>
              <a:latin typeface="Times New Roman" charset="0"/>
              <a:ea typeface="ＭＳ Ｐゴシック" charset="-128"/>
              <a:cs typeface="ＭＳ Ｐゴシック" charset="-128"/>
            </a:endParaRPr>
          </a:p>
          <a:p>
            <a:pPr fontAlgn="ctr"/>
            <a:r>
              <a:rPr lang="sv-SE" sz="1200" kern="1200" dirty="0" smtClean="0">
                <a:solidFill>
                  <a:schemeClr val="tx1"/>
                </a:solidFill>
                <a:effectLst/>
                <a:latin typeface="Times New Roman" charset="0"/>
                <a:ea typeface="ＭＳ Ｐゴシック" charset="-128"/>
                <a:cs typeface="ＭＳ Ｐゴシック" charset="-128"/>
              </a:rPr>
              <a:t>Gunnar Ruist från Outokumpu Stainless</a:t>
            </a:r>
            <a:r>
              <a:rPr lang="sv-SE" sz="1200" kern="1200" baseline="0" dirty="0" smtClean="0">
                <a:solidFill>
                  <a:schemeClr val="tx1"/>
                </a:solidFill>
                <a:effectLst/>
                <a:latin typeface="Times New Roman" charset="0"/>
                <a:ea typeface="ＭＳ Ｐゴシック" charset="-128"/>
                <a:cs typeface="ＭＳ Ｐゴシック" charset="-128"/>
              </a:rPr>
              <a:t> AB säger så här om hur ekosystemperspektivet ändrade företagets synsätt på miljöarbetet: ”Det var intressant att koppla våra processer till påverkan utanför grindarna. Normalt när man tittar på miljöpåverkan så håller man sig innanför grindarna.” (taget från artikel på </a:t>
            </a:r>
            <a:r>
              <a:rPr lang="sv-SE" sz="1200" u="sng" kern="1200" baseline="0" dirty="0" smtClean="0">
                <a:solidFill>
                  <a:schemeClr val="tx1"/>
                </a:solidFill>
                <a:effectLst/>
                <a:latin typeface="Times New Roman" charset="0"/>
                <a:ea typeface="ＭＳ Ｐゴシック" charset="-128"/>
                <a:cs typeface="ＭＳ Ｐゴシック" charset="-128"/>
              </a:rPr>
              <a:t>http://choosestainless.outokumpu.com/making-of-visible-ecosystems/</a:t>
            </a:r>
            <a:r>
              <a:rPr lang="sv-SE" sz="1200" u="none" kern="1200" baseline="0" dirty="0" smtClean="0">
                <a:solidFill>
                  <a:schemeClr val="tx1"/>
                </a:solidFill>
                <a:effectLst/>
                <a:latin typeface="Times New Roman" charset="0"/>
                <a:ea typeface="ＭＳ Ｐゴシック" charset="-128"/>
                <a:cs typeface="ＭＳ Ｐゴシック" charset="-128"/>
              </a:rPr>
              <a:t> på engelska där Gunnar Ruist säger ”</a:t>
            </a:r>
            <a:r>
              <a:rPr lang="en-US" sz="1200" dirty="0" smtClean="0">
                <a:solidFill>
                  <a:schemeClr val="bg1"/>
                </a:solidFill>
                <a:latin typeface="Calibri" panose="020F0502020204030204" pitchFamily="34" charset="0"/>
              </a:rPr>
              <a:t>It was interesting to make the connection between our operations and how we affect life outside the gates. Normally, when you evaluate your environmental impact, you only look inside the gates”.</a:t>
            </a:r>
          </a:p>
          <a:p>
            <a:pPr fontAlgn="ctr"/>
            <a:endParaRPr lang="sv-SE" sz="1200" kern="1200" dirty="0" smtClean="0">
              <a:solidFill>
                <a:schemeClr val="tx1"/>
              </a:solidFill>
              <a:effectLst/>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kern="1200" dirty="0" smtClean="0">
              <a:solidFill>
                <a:schemeClr val="tx1"/>
              </a:solidFill>
              <a:effectLst/>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kern="1200" dirty="0" smtClean="0">
              <a:solidFill>
                <a:schemeClr val="tx1"/>
              </a:solidFill>
              <a:effectLst/>
              <a:latin typeface="Times New Roman" charset="0"/>
              <a:ea typeface="ＭＳ Ｐゴシック" charset="-128"/>
              <a:cs typeface="ＭＳ Ｐゴシック" charset="-128"/>
            </a:endParaRPr>
          </a:p>
          <a:p>
            <a:endParaRPr lang="sv-SE" dirty="0"/>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4</a:t>
            </a:fld>
            <a:endParaRPr lang="sv-SE"/>
          </a:p>
        </p:txBody>
      </p:sp>
    </p:spTree>
    <p:extLst>
      <p:ext uri="{BB962C8B-B14F-4D97-AF65-F5344CB8AC3E}">
        <p14:creationId xmlns:p14="http://schemas.microsoft.com/office/powerpoint/2010/main" val="13346092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ctr"/>
            <a:r>
              <a:rPr lang="sv-SE" sz="1200" b="1" kern="1200" dirty="0" smtClean="0">
                <a:solidFill>
                  <a:schemeClr val="tx1"/>
                </a:solidFill>
                <a:effectLst/>
                <a:latin typeface="Times New Roman" charset="0"/>
                <a:ea typeface="ＭＳ Ｐゴシック" charset="-128"/>
                <a:cs typeface="ＭＳ Ｐゴシック" charset="-128"/>
              </a:rPr>
              <a:t>Uddeholms AB </a:t>
            </a:r>
            <a:r>
              <a:rPr lang="sv-SE" sz="1200" b="0" kern="1200" dirty="0" smtClean="0">
                <a:solidFill>
                  <a:schemeClr val="tx1"/>
                </a:solidFill>
                <a:effectLst/>
                <a:latin typeface="Times New Roman" charset="0"/>
                <a:ea typeface="ＭＳ Ｐゴシック" charset="-128"/>
                <a:cs typeface="ＭＳ Ｐゴシック" charset="-128"/>
              </a:rPr>
              <a:t>var det första stålföretaget i Sverige som utförde en analys av de ekosystemtjänster som var kritiska för verksamheten. Företaget använde det kartläggningsverktyg som beskrivs i denna handbok (”Corporate </a:t>
            </a:r>
            <a:r>
              <a:rPr lang="sv-SE" sz="1200" b="0" kern="1200" dirty="0" err="1" smtClean="0">
                <a:solidFill>
                  <a:schemeClr val="tx1"/>
                </a:solidFill>
                <a:effectLst/>
                <a:latin typeface="Times New Roman" charset="0"/>
                <a:ea typeface="ＭＳ Ｐゴシック" charset="-128"/>
                <a:cs typeface="ＭＳ Ｐゴシック" charset="-128"/>
              </a:rPr>
              <a:t>Ecosystem</a:t>
            </a:r>
            <a:r>
              <a:rPr lang="sv-SE" sz="1200" b="0" kern="1200" dirty="0" smtClean="0">
                <a:solidFill>
                  <a:schemeClr val="tx1"/>
                </a:solidFill>
                <a:effectLst/>
                <a:latin typeface="Times New Roman" charset="0"/>
                <a:ea typeface="ＭＳ Ｐゴシック" charset="-128"/>
                <a:cs typeface="ＭＳ Ｐゴシック" charset="-128"/>
              </a:rPr>
              <a:t> Services Review”). Arbetssättet som då var helt nytt för stålbranschen resulterade i en Masters uppsats på Stockholm </a:t>
            </a:r>
            <a:r>
              <a:rPr lang="sv-SE" sz="1200" b="0" kern="1200" dirty="0" err="1" smtClean="0">
                <a:solidFill>
                  <a:schemeClr val="tx1"/>
                </a:solidFill>
                <a:effectLst/>
                <a:latin typeface="Times New Roman" charset="0"/>
                <a:ea typeface="ＭＳ Ｐゴシック" charset="-128"/>
                <a:cs typeface="ＭＳ Ｐゴシック" charset="-128"/>
              </a:rPr>
              <a:t>Resilience</a:t>
            </a:r>
            <a:r>
              <a:rPr lang="sv-SE" sz="1200" b="0" kern="1200" dirty="0" smtClean="0">
                <a:solidFill>
                  <a:schemeClr val="tx1"/>
                </a:solidFill>
                <a:effectLst/>
                <a:latin typeface="Times New Roman" charset="0"/>
                <a:ea typeface="ＭＳ Ｐゴシック" charset="-128"/>
                <a:cs typeface="ＭＳ Ｐゴシック" charset="-128"/>
              </a:rPr>
              <a:t> Center, Stockholms universitet. </a:t>
            </a:r>
            <a:r>
              <a:rPr lang="en-US" sz="1200" b="0" kern="1200" dirty="0" smtClean="0">
                <a:solidFill>
                  <a:schemeClr val="tx1"/>
                </a:solidFill>
                <a:effectLst/>
                <a:latin typeface="Times New Roman" charset="0"/>
                <a:ea typeface="ＭＳ Ｐゴシック" charset="-128"/>
                <a:cs typeface="ＭＳ Ｐゴシック" charset="-128"/>
              </a:rPr>
              <a:t>Alicia Berg, 2013. “Empowering the Steel Industry as a Stakeholder: Environmental Management and Communication through a Social-Ecological System Approach. </a:t>
            </a:r>
            <a:r>
              <a:rPr lang="en-US" sz="1200" b="0" kern="1200" dirty="0" err="1" smtClean="0">
                <a:solidFill>
                  <a:schemeClr val="tx1"/>
                </a:solidFill>
                <a:effectLst/>
                <a:latin typeface="Times New Roman" charset="0"/>
                <a:ea typeface="ＭＳ Ｐゴシック" charset="-128"/>
                <a:cs typeface="ＭＳ Ｐゴシック" charset="-128"/>
              </a:rPr>
              <a:t>Jernkontorets</a:t>
            </a:r>
            <a:r>
              <a:rPr lang="en-US" sz="1200" b="0" kern="1200" dirty="0" smtClean="0">
                <a:solidFill>
                  <a:schemeClr val="tx1"/>
                </a:solidFill>
                <a:effectLst/>
                <a:latin typeface="Times New Roman" charset="0"/>
                <a:ea typeface="ＭＳ Ｐゴシック" charset="-128"/>
                <a:cs typeface="ＭＳ Ｐゴシック" charset="-128"/>
              </a:rPr>
              <a:t> </a:t>
            </a:r>
            <a:r>
              <a:rPr lang="en-US" sz="1200" b="0" kern="1200" dirty="0" err="1" smtClean="0">
                <a:solidFill>
                  <a:schemeClr val="tx1"/>
                </a:solidFill>
                <a:effectLst/>
                <a:latin typeface="Times New Roman" charset="0"/>
                <a:ea typeface="ＭＳ Ｐゴシック" charset="-128"/>
                <a:cs typeface="ＭＳ Ｐゴシック" charset="-128"/>
              </a:rPr>
              <a:t>forskning</a:t>
            </a:r>
            <a:r>
              <a:rPr lang="en-US" sz="1200" b="0" kern="1200" dirty="0" smtClean="0">
                <a:solidFill>
                  <a:schemeClr val="tx1"/>
                </a:solidFill>
                <a:effectLst/>
                <a:latin typeface="Times New Roman" charset="0"/>
                <a:ea typeface="ＭＳ Ｐゴシック" charset="-128"/>
                <a:cs typeface="ＭＳ Ｐゴシック" charset="-128"/>
              </a:rPr>
              <a:t>. </a:t>
            </a:r>
            <a:r>
              <a:rPr lang="en-US" sz="1200" b="0" kern="1200" dirty="0" err="1" smtClean="0">
                <a:solidFill>
                  <a:schemeClr val="tx1"/>
                </a:solidFill>
                <a:effectLst/>
                <a:latin typeface="Times New Roman" charset="0"/>
                <a:ea typeface="ＭＳ Ｐゴシック" charset="-128"/>
                <a:cs typeface="ＭＳ Ｐゴシック" charset="-128"/>
              </a:rPr>
              <a:t>Serie</a:t>
            </a:r>
            <a:r>
              <a:rPr lang="en-US" sz="1200" b="0" kern="1200" dirty="0" smtClean="0">
                <a:solidFill>
                  <a:schemeClr val="tx1"/>
                </a:solidFill>
                <a:effectLst/>
                <a:latin typeface="Times New Roman" charset="0"/>
                <a:ea typeface="ＭＳ Ｐゴシック" charset="-128"/>
                <a:cs typeface="ＭＳ Ｐゴシック" charset="-128"/>
              </a:rPr>
              <a:t> D 854.</a:t>
            </a:r>
          </a:p>
          <a:p>
            <a:endParaRPr lang="en-US" sz="1200" b="0" kern="1200" dirty="0" smtClean="0">
              <a:solidFill>
                <a:schemeClr val="tx1"/>
              </a:solidFill>
              <a:effectLst/>
              <a:latin typeface="Times New Roman"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kern="1200" dirty="0" smtClean="0">
                <a:solidFill>
                  <a:schemeClr val="tx1"/>
                </a:solidFill>
                <a:effectLst/>
                <a:latin typeface="Times New Roman" charset="0"/>
                <a:ea typeface="ＭＳ Ｐゴシック" charset="-128"/>
                <a:cs typeface="ＭＳ Ｐゴシック" charset="-128"/>
              </a:rPr>
              <a:t>När Uddeholms AB analyserade vilka ekosystemtjänster som de påverkar och vilka de är beroende av kom vatten fram som en prioriterad ekosystemtjänst. Företaget gick vidare och analyserade risker och möjligheter som kunde kopplas till vatten. Här kom man snabbt fram till att vatten är en synlig ekosystemtjänst som flödar genom hela verksamheten och används överallt på anläggningsområdet. Vatten av god kvalitet bör därför prioriteras, inte bara i företagets framtida miljöarbete utan även i viktiga strategiska affärsbeslut om verksamheten ska finnas kvar i framtiden. Att förhålla sig till omvärlden på detta sätt var nytt för Uddeholms AB och hjälpte miljöavdelningen få förståelse för innebörden av begreppet ekosystemtjänster.</a:t>
            </a:r>
          </a:p>
          <a:p>
            <a:endParaRPr lang="sv-SE" sz="1200" kern="1200" dirty="0" smtClean="0">
              <a:solidFill>
                <a:schemeClr val="tx1"/>
              </a:solidFill>
              <a:effectLst/>
              <a:latin typeface="Times New Roman" charset="0"/>
              <a:ea typeface="ＭＳ Ｐゴシック" charset="-128"/>
              <a:cs typeface="ＭＳ Ｐゴシック" charset="-128"/>
            </a:endParaRPr>
          </a:p>
          <a:p>
            <a:r>
              <a:rPr lang="en-US" sz="1200" kern="1200" dirty="0" smtClean="0">
                <a:solidFill>
                  <a:schemeClr val="tx1"/>
                </a:solidFill>
                <a:effectLst/>
                <a:latin typeface="Times New Roman" charset="0"/>
                <a:ea typeface="ＭＳ Ｐゴシック" charset="-128"/>
                <a:cs typeface="ＭＳ Ｐゴシック" charset="-128"/>
              </a:rPr>
              <a:t> </a:t>
            </a:r>
            <a:r>
              <a:rPr lang="sv-SE" sz="1200" kern="1200" dirty="0" smtClean="0">
                <a:solidFill>
                  <a:schemeClr val="tx1"/>
                </a:solidFill>
                <a:effectLst/>
                <a:latin typeface="Times New Roman" charset="0"/>
                <a:ea typeface="ＭＳ Ｐゴシック" charset="-128"/>
                <a:cs typeface="ＭＳ Ｐゴシック" charset="-128"/>
              </a:rPr>
              <a:t>När Uddeholms AB idag ser tillbaka på vad arbetet med ekosystemtjänster har tillfört företaget så står det klart att det gett flera positiva resultat i verksamheten. Bland annat fann man att företagets påverkan på och beroende av ekosystemtjänster är ett bra sätt att kommunicera miljöfrågorna utåt. Uddeholms AB valde att göra detta i samverkan med Global kunskap och Klarälvens vattenråd genom den s.k. Vattenkonferensen i Hagfors 2012 under titeln ”Vattnets alla värden”. Under konferensen kommunicerades viktiga budskap såsom ”vatten som vi är beroende av” och ”vatten är inte längre självklart”. </a:t>
            </a:r>
            <a:r>
              <a:rPr lang="sv-SE" sz="1200" kern="1200" baseline="0" dirty="0" smtClean="0">
                <a:solidFill>
                  <a:schemeClr val="tx1"/>
                </a:solidFill>
                <a:effectLst/>
                <a:latin typeface="Times New Roman" charset="0"/>
                <a:ea typeface="ＭＳ Ｐゴシック" charset="-128"/>
                <a:cs typeface="ＭＳ Ｐゴシック" charset="-128"/>
              </a:rPr>
              <a:t> </a:t>
            </a:r>
            <a:r>
              <a:rPr lang="sv-SE" sz="1200" kern="1200" dirty="0" smtClean="0">
                <a:solidFill>
                  <a:schemeClr val="tx1"/>
                </a:solidFill>
                <a:effectLst/>
                <a:latin typeface="Times New Roman" charset="0"/>
                <a:ea typeface="ＭＳ Ｐゴシック" charset="-128"/>
                <a:cs typeface="ＭＳ Ｐゴシック" charset="-128"/>
              </a:rPr>
              <a:t>Arbetet med ekosystemtjänster och arrangemanget av Vattenkonferensen ledde till både samverkan och nya samarbeten med myndigheter. Åren efter anordnades nya miljökonferenser med tema Energi och Luft och det fina samarbetet har fortsatt. Uddeholms AB, Hagfors kommun och Klarälvens vattenråd arbetar gemensamt för att nå en åtgärdsplan för recipienten Värmullen.</a:t>
            </a:r>
          </a:p>
          <a:p>
            <a:pPr fontAlgn="ctr"/>
            <a:r>
              <a:rPr lang="sv-SE" sz="1200" kern="1200" dirty="0" smtClean="0">
                <a:solidFill>
                  <a:schemeClr val="tx1"/>
                </a:solidFill>
                <a:effectLst/>
                <a:latin typeface="Times New Roman" charset="0"/>
                <a:ea typeface="ＭＳ Ｐゴシック" charset="-128"/>
                <a:cs typeface="ＭＳ Ｐゴシック" charset="-128"/>
              </a:rPr>
              <a:t>Betydelsen av samverkan med intressenter är en av de viktigaste lärdomarna i arbetet med ekosystemtjänster.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b="1" dirty="0" smtClean="0"/>
          </a:p>
          <a:p>
            <a:endParaRPr lang="sv-SE" dirty="0"/>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33</a:t>
            </a:fld>
            <a:endParaRPr lang="sv-SE"/>
          </a:p>
        </p:txBody>
      </p:sp>
    </p:spTree>
    <p:extLst>
      <p:ext uri="{BB962C8B-B14F-4D97-AF65-F5344CB8AC3E}">
        <p14:creationId xmlns:p14="http://schemas.microsoft.com/office/powerpoint/2010/main" val="11266763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err="1" smtClean="0">
                <a:solidFill>
                  <a:schemeClr val="tx1"/>
                </a:solidFill>
                <a:effectLst/>
                <a:latin typeface="+mn-lt"/>
                <a:ea typeface="+mn-ea"/>
                <a:cs typeface="+mn-cs"/>
              </a:rPr>
              <a:t>Outokumpu</a:t>
            </a:r>
            <a:r>
              <a:rPr lang="en-US" sz="1200" b="1" kern="1200" dirty="0" smtClean="0">
                <a:solidFill>
                  <a:schemeClr val="tx1"/>
                </a:solidFill>
                <a:effectLst/>
                <a:latin typeface="+mn-lt"/>
                <a:ea typeface="+mn-ea"/>
                <a:cs typeface="+mn-cs"/>
              </a:rPr>
              <a:t> Stainless AB </a:t>
            </a:r>
            <a:r>
              <a:rPr lang="en-US" sz="1200" kern="1200" dirty="0" err="1" smtClean="0">
                <a:solidFill>
                  <a:schemeClr val="tx1"/>
                </a:solidFill>
                <a:effectLst/>
                <a:latin typeface="+mn-lt"/>
                <a:ea typeface="+mn-ea"/>
                <a:cs typeface="+mn-cs"/>
              </a:rPr>
              <a:t>som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också</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integrerat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ekosystemtjänster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sin </a:t>
            </a:r>
            <a:r>
              <a:rPr lang="en-US" sz="1200" kern="1200" dirty="0" err="1" smtClean="0">
                <a:solidFill>
                  <a:schemeClr val="tx1"/>
                </a:solidFill>
                <a:effectLst/>
                <a:latin typeface="+mn-lt"/>
                <a:ea typeface="+mn-ea"/>
                <a:cs typeface="+mn-cs"/>
              </a:rPr>
              <a:t>verksamhet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genom</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en</a:t>
            </a:r>
            <a:r>
              <a:rPr lang="en-US" sz="1200" kern="1200" baseline="0" dirty="0" smtClean="0">
                <a:solidFill>
                  <a:schemeClr val="tx1"/>
                </a:solidFill>
                <a:effectLst/>
                <a:latin typeface="+mn-lt"/>
                <a:ea typeface="+mn-ea"/>
                <a:cs typeface="+mn-cs"/>
              </a:rPr>
              <a:t> ESR-</a:t>
            </a:r>
            <a:r>
              <a:rPr lang="en-US" sz="1200" kern="1200" baseline="0" dirty="0" err="1" smtClean="0">
                <a:solidFill>
                  <a:schemeClr val="tx1"/>
                </a:solidFill>
                <a:effectLst/>
                <a:latin typeface="+mn-lt"/>
                <a:ea typeface="+mn-ea"/>
                <a:cs typeface="+mn-cs"/>
              </a:rPr>
              <a:t>analys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beskriver</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händelseförloppet</a:t>
            </a:r>
            <a:r>
              <a:rPr lang="en-US" sz="1200" kern="1200" baseline="0" dirty="0" smtClean="0">
                <a:solidFill>
                  <a:schemeClr val="tx1"/>
                </a:solidFill>
                <a:effectLst/>
                <a:latin typeface="+mn-lt"/>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mn-ea"/>
                <a:cs typeface="+mn-cs"/>
              </a:rPr>
              <a:t>-2008 togs ESR-</a:t>
            </a:r>
            <a:r>
              <a:rPr lang="en-US" sz="1200" kern="1200" baseline="0" dirty="0" err="1" smtClean="0">
                <a:solidFill>
                  <a:schemeClr val="tx1"/>
                </a:solidFill>
                <a:effectLst/>
                <a:latin typeface="+mn-lt"/>
                <a:ea typeface="+mn-ea"/>
                <a:cs typeface="+mn-cs"/>
              </a:rPr>
              <a:t>metodiken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först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fram</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av</a:t>
            </a:r>
            <a:r>
              <a:rPr lang="en-US" sz="1200" kern="1200" baseline="0" dirty="0" smtClean="0">
                <a:solidFill>
                  <a:schemeClr val="tx1"/>
                </a:solidFill>
                <a:effectLst/>
                <a:latin typeface="+mn-lt"/>
                <a:ea typeface="+mn-ea"/>
                <a:cs typeface="+mn-cs"/>
              </a:rPr>
              <a:t> World Resources Institute, WRI</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mn-ea"/>
                <a:cs typeface="+mn-cs"/>
              </a:rPr>
              <a:t>-2012 </a:t>
            </a:r>
            <a:r>
              <a:rPr lang="en-US" sz="1200" kern="1200" baseline="0" dirty="0" err="1" smtClean="0">
                <a:solidFill>
                  <a:schemeClr val="tx1"/>
                </a:solidFill>
                <a:effectLst/>
                <a:latin typeface="+mn-lt"/>
                <a:ea typeface="+mn-ea"/>
                <a:cs typeface="+mn-cs"/>
              </a:rPr>
              <a:t>testades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verktyget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för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första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gången</a:t>
            </a:r>
            <a:r>
              <a:rPr lang="en-US" sz="1200" kern="1200" baseline="0" dirty="0" smtClean="0">
                <a:solidFill>
                  <a:schemeClr val="tx1"/>
                </a:solidFill>
                <a:effectLst/>
                <a:latin typeface="+mn-lt"/>
                <a:ea typeface="+mn-ea"/>
                <a:cs typeface="+mn-cs"/>
              </a:rPr>
              <a:t> I </a:t>
            </a:r>
            <a:r>
              <a:rPr lang="en-US" sz="1200" kern="1200" baseline="0" dirty="0" err="1" smtClean="0">
                <a:solidFill>
                  <a:schemeClr val="tx1"/>
                </a:solidFill>
                <a:effectLst/>
                <a:latin typeface="+mn-lt"/>
                <a:ea typeface="+mn-ea"/>
                <a:cs typeface="+mn-cs"/>
              </a:rPr>
              <a:t>Sverige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av</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Uddeholms</a:t>
            </a:r>
            <a:r>
              <a:rPr lang="en-US" sz="1200" kern="1200" baseline="0" dirty="0" smtClean="0">
                <a:solidFill>
                  <a:schemeClr val="tx1"/>
                </a:solidFill>
                <a:effectLst/>
                <a:latin typeface="+mn-lt"/>
                <a:ea typeface="+mn-ea"/>
                <a:cs typeface="+mn-cs"/>
              </a:rPr>
              <a:t> AB,</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mn-ea"/>
                <a:cs typeface="+mn-cs"/>
              </a:rPr>
              <a:t>-2014 </a:t>
            </a:r>
            <a:r>
              <a:rPr lang="en-US" sz="1200" kern="1200" baseline="0" dirty="0" err="1" smtClean="0">
                <a:solidFill>
                  <a:schemeClr val="tx1"/>
                </a:solidFill>
                <a:effectLst/>
                <a:latin typeface="+mn-lt"/>
                <a:ea typeface="+mn-ea"/>
                <a:cs typeface="+mn-cs"/>
              </a:rPr>
              <a:t>provar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Outokumpu</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för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första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gången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metodiken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och</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blir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på</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så</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sätt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medveten</a:t>
            </a:r>
            <a:r>
              <a:rPr lang="en-US" sz="1200" kern="1200" baseline="0" dirty="0" smtClean="0">
                <a:solidFill>
                  <a:schemeClr val="tx1"/>
                </a:solidFill>
                <a:effectLst/>
                <a:latin typeface="+mn-lt"/>
                <a:ea typeface="+mn-ea"/>
                <a:cs typeface="+mn-cs"/>
              </a:rPr>
              <a:t> om </a:t>
            </a:r>
            <a:r>
              <a:rPr lang="en-US" sz="1200" kern="1200" baseline="0" dirty="0" err="1" smtClean="0">
                <a:solidFill>
                  <a:schemeClr val="tx1"/>
                </a:solidFill>
                <a:effectLst/>
                <a:latin typeface="+mn-lt"/>
                <a:ea typeface="+mn-ea"/>
                <a:cs typeface="+mn-cs"/>
              </a:rPr>
              <a:t>nyttan</a:t>
            </a:r>
            <a:endParaRPr lang="en-US" sz="1200" kern="1200" baseline="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mn-ea"/>
                <a:cs typeface="+mn-cs"/>
              </a:rPr>
              <a:t>-2016 </a:t>
            </a:r>
            <a:r>
              <a:rPr lang="en-US" sz="1200" kern="1200" baseline="0" dirty="0" err="1" smtClean="0">
                <a:solidFill>
                  <a:schemeClr val="tx1"/>
                </a:solidFill>
                <a:effectLst/>
                <a:latin typeface="+mn-lt"/>
                <a:ea typeface="+mn-ea"/>
                <a:cs typeface="+mn-cs"/>
              </a:rPr>
              <a:t>deltar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företaget</a:t>
            </a:r>
            <a:r>
              <a:rPr lang="en-US" sz="1200" kern="1200" baseline="0" dirty="0" smtClean="0">
                <a:solidFill>
                  <a:schemeClr val="tx1"/>
                </a:solidFill>
                <a:effectLst/>
                <a:latin typeface="+mn-lt"/>
                <a:ea typeface="+mn-ea"/>
                <a:cs typeface="+mn-cs"/>
              </a:rPr>
              <a:t> </a:t>
            </a:r>
            <a:r>
              <a:rPr lang="sv-SE" sz="1200" kern="1200" dirty="0" smtClean="0">
                <a:solidFill>
                  <a:schemeClr val="tx1"/>
                </a:solidFill>
                <a:effectLst/>
                <a:latin typeface="Times New Roman" charset="0"/>
                <a:ea typeface="ＭＳ Ｐゴシック" charset="-128"/>
                <a:cs typeface="ＭＳ Ｐゴシック" charset="-128"/>
              </a:rPr>
              <a:t>i det Vinnovafinansierade projektet ”Innovation och resurseffektivitet inom stålbranschen genom ett integrerat ekosystemperspektiv”</a:t>
            </a:r>
            <a:r>
              <a:rPr lang="sv-SE" sz="1200" kern="1200" baseline="0" dirty="0" smtClean="0">
                <a:solidFill>
                  <a:schemeClr val="tx1"/>
                </a:solidFill>
                <a:effectLst/>
                <a:latin typeface="Times New Roman" charset="0"/>
                <a:ea typeface="ＭＳ Ｐゴシック" charset="-128"/>
                <a:cs typeface="ＭＳ Ｐゴシック" charset="-128"/>
              </a:rPr>
              <a:t> och får arbeta med ESR-verktyget i ett år.</a:t>
            </a:r>
            <a:endParaRPr lang="sv-SE" dirty="0" smtClean="0"/>
          </a:p>
          <a:p>
            <a:endParaRPr lang="sv-SE" dirty="0"/>
          </a:p>
        </p:txBody>
      </p:sp>
      <p:sp>
        <p:nvSpPr>
          <p:cNvPr id="4" name="Platshållare för bildnummer 3"/>
          <p:cNvSpPr>
            <a:spLocks noGrp="1"/>
          </p:cNvSpPr>
          <p:nvPr>
            <p:ph type="sldNum" sz="quarter" idx="10"/>
          </p:nvPr>
        </p:nvSpPr>
        <p:spPr/>
        <p:txBody>
          <a:bodyPr/>
          <a:lstStyle/>
          <a:p>
            <a:fld id="{EF7B59B6-F875-4C61-A35A-FDFD16BB875F}" type="slidenum">
              <a:rPr lang="sv-SE" smtClean="0"/>
              <a:t>34</a:t>
            </a:fld>
            <a:endParaRPr lang="sv-SE"/>
          </a:p>
        </p:txBody>
      </p:sp>
    </p:spTree>
    <p:extLst>
      <p:ext uri="{BB962C8B-B14F-4D97-AF65-F5344CB8AC3E}">
        <p14:creationId xmlns:p14="http://schemas.microsoft.com/office/powerpoint/2010/main" val="20279387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err="1" smtClean="0">
                <a:solidFill>
                  <a:schemeClr val="tx1"/>
                </a:solidFill>
                <a:effectLst/>
                <a:latin typeface="Times New Roman" charset="0"/>
                <a:ea typeface="ＭＳ Ｐゴシック" charset="-128"/>
                <a:cs typeface="ＭＳ Ｐゴシック" charset="-128"/>
              </a:rPr>
              <a:t>Ett</a:t>
            </a:r>
            <a:r>
              <a:rPr lang="en-US" sz="1200" b="0" kern="1200" dirty="0" smtClean="0">
                <a:solidFill>
                  <a:schemeClr val="tx1"/>
                </a:solidFill>
                <a:effectLst/>
                <a:latin typeface="Times New Roman" charset="0"/>
                <a:ea typeface="ＭＳ Ｐゴシック" charset="-128"/>
                <a:cs typeface="ＭＳ Ｐゴシック" charset="-128"/>
              </a:rPr>
              <a:t> </a:t>
            </a:r>
            <a:r>
              <a:rPr lang="en-US" sz="1200" b="0" kern="1200" dirty="0" err="1" smtClean="0">
                <a:solidFill>
                  <a:schemeClr val="tx1"/>
                </a:solidFill>
                <a:effectLst/>
                <a:latin typeface="Times New Roman" charset="0"/>
                <a:ea typeface="ＭＳ Ｐゴシック" charset="-128"/>
                <a:cs typeface="ＭＳ Ｐゴシック" charset="-128"/>
              </a:rPr>
              <a:t>viktigt</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resultat</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av</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arbetet</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är</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enligt</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1" kern="1200" dirty="0" err="1" smtClean="0">
                <a:solidFill>
                  <a:schemeClr val="tx1"/>
                </a:solidFill>
                <a:effectLst/>
                <a:latin typeface="Times New Roman" charset="0"/>
                <a:ea typeface="ＭＳ Ｐゴシック" charset="-128"/>
                <a:cs typeface="ＭＳ Ｐゴシック" charset="-128"/>
              </a:rPr>
              <a:t>Outokumpu</a:t>
            </a:r>
            <a:r>
              <a:rPr lang="en-US" sz="1200" b="1" kern="1200" dirty="0" smtClean="0">
                <a:solidFill>
                  <a:schemeClr val="tx1"/>
                </a:solidFill>
                <a:effectLst/>
                <a:latin typeface="Times New Roman" charset="0"/>
                <a:ea typeface="ＭＳ Ｐゴシック" charset="-128"/>
                <a:cs typeface="ＭＳ Ｐゴシック" charset="-128"/>
              </a:rPr>
              <a:t> Stainless AB </a:t>
            </a:r>
            <a:r>
              <a:rPr lang="en-US" sz="1200" b="0" kern="1200" dirty="0" err="1" smtClean="0">
                <a:solidFill>
                  <a:schemeClr val="tx1"/>
                </a:solidFill>
                <a:effectLst/>
                <a:latin typeface="Times New Roman" charset="0"/>
                <a:ea typeface="ＭＳ Ｐゴシック" charset="-128"/>
                <a:cs typeface="ＭＳ Ｐゴシック" charset="-128"/>
              </a:rPr>
              <a:t>att</a:t>
            </a:r>
            <a:r>
              <a:rPr lang="en-US" sz="1200" b="1" kern="1200" dirty="0" smtClean="0">
                <a:solidFill>
                  <a:schemeClr val="tx1"/>
                </a:solidFill>
                <a:effectLst/>
                <a:latin typeface="Times New Roman" charset="0"/>
                <a:ea typeface="ＭＳ Ｐゴシック" charset="-128"/>
                <a:cs typeface="ＭＳ Ｐゴシック" charset="-128"/>
              </a:rPr>
              <a:t> </a:t>
            </a:r>
            <a:r>
              <a:rPr lang="en-US" sz="1200" b="0" kern="1200" dirty="0" err="1" smtClean="0">
                <a:solidFill>
                  <a:schemeClr val="tx1"/>
                </a:solidFill>
                <a:effectLst/>
                <a:latin typeface="Times New Roman" charset="0"/>
                <a:ea typeface="ＭＳ Ｐゴシック" charset="-128"/>
                <a:cs typeface="ＭＳ Ｐゴシック" charset="-128"/>
              </a:rPr>
              <a:t>företaget</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får</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en</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bättre</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förståelse</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för</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hur</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verksamheten</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förhåller</a:t>
            </a:r>
            <a:r>
              <a:rPr lang="en-US" sz="1200" b="0" kern="1200" baseline="0" dirty="0" smtClean="0">
                <a:solidFill>
                  <a:schemeClr val="tx1"/>
                </a:solidFill>
                <a:effectLst/>
                <a:latin typeface="Times New Roman" charset="0"/>
                <a:ea typeface="ＭＳ Ｐゴシック" charset="-128"/>
                <a:cs typeface="ＭＳ Ｐゴシック" charset="-128"/>
              </a:rPr>
              <a:t> sig till sin </a:t>
            </a:r>
            <a:r>
              <a:rPr lang="en-US" sz="1200" b="0" kern="1200" baseline="0" dirty="0" err="1" smtClean="0">
                <a:solidFill>
                  <a:schemeClr val="tx1"/>
                </a:solidFill>
                <a:effectLst/>
                <a:latin typeface="Times New Roman" charset="0"/>
                <a:ea typeface="ＭＳ Ｐゴシック" charset="-128"/>
                <a:cs typeface="ＭＳ Ｐゴシック" charset="-128"/>
              </a:rPr>
              <a:t>omgivning</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det</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sk</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ekosystemperspektivet</a:t>
            </a:r>
            <a:r>
              <a:rPr lang="en-US" sz="1200" b="0" kern="1200" baseline="0" dirty="0" smtClean="0">
                <a:solidFill>
                  <a:schemeClr val="tx1"/>
                </a:solidFill>
                <a:effectLst/>
                <a:latin typeface="Times New Roman" charset="0"/>
                <a:ea typeface="ＭＳ Ｐゴシック" charset="-128"/>
                <a:cs typeface="ＭＳ Ｐゴシック"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dirty="0"/>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35</a:t>
            </a:fld>
            <a:endParaRPr lang="sv-SE"/>
          </a:p>
        </p:txBody>
      </p:sp>
    </p:spTree>
    <p:extLst>
      <p:ext uri="{BB962C8B-B14F-4D97-AF65-F5344CB8AC3E}">
        <p14:creationId xmlns:p14="http://schemas.microsoft.com/office/powerpoint/2010/main" val="3123621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Denna bild visar ekosystemtjänster i den struktur som Millennium</a:t>
            </a:r>
            <a:r>
              <a:rPr lang="sv-SE" baseline="0" dirty="0" smtClean="0"/>
              <a:t> </a:t>
            </a:r>
            <a:r>
              <a:rPr lang="sv-SE" baseline="0" dirty="0" err="1" smtClean="0"/>
              <a:t>Assessment</a:t>
            </a:r>
            <a:r>
              <a:rPr lang="sv-SE" baseline="0" dirty="0" smtClean="0"/>
              <a:t> skapade (se nästa </a:t>
            </a:r>
            <a:r>
              <a:rPr lang="sv-SE" baseline="0" dirty="0" err="1" smtClean="0"/>
              <a:t>slide</a:t>
            </a:r>
            <a:r>
              <a:rPr lang="sv-SE" baseline="0" dirty="0" smtClean="0"/>
              <a:t>) men som Outokumpu har gjort till sin.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smtClean="0">
                <a:solidFill>
                  <a:schemeClr val="tx1"/>
                </a:solidFill>
                <a:effectLst/>
                <a:latin typeface="Times New Roman" charset="0"/>
                <a:ea typeface="ＭＳ Ｐゴシック" charset="-128"/>
                <a:cs typeface="ＭＳ Ｐゴシック" charset="-128"/>
              </a:rPr>
              <a:t>Outokumpu har under 2016 och 2017 deltagit i det Vinnovafinansierade projektet ”Innovation och resurseffektivitet inom stålbranschen genom ett integrerat ekosystemperspektiv”. I ett tidigt skede av processen såg Outokumpu ett behov av att göra ekosystemtjänster och det ramverk som finns från ”Millennium </a:t>
            </a:r>
            <a:r>
              <a:rPr lang="sv-SE" sz="1200" kern="1200" dirty="0" err="1" smtClean="0">
                <a:solidFill>
                  <a:schemeClr val="tx1"/>
                </a:solidFill>
                <a:effectLst/>
                <a:latin typeface="Times New Roman" charset="0"/>
                <a:ea typeface="ＭＳ Ｐゴシック" charset="-128"/>
                <a:cs typeface="ＭＳ Ｐゴシック" charset="-128"/>
              </a:rPr>
              <a:t>Ecosystem</a:t>
            </a:r>
            <a:r>
              <a:rPr lang="sv-SE" sz="1200" kern="1200" dirty="0" smtClean="0">
                <a:solidFill>
                  <a:schemeClr val="tx1"/>
                </a:solidFill>
                <a:effectLst/>
                <a:latin typeface="Times New Roman" charset="0"/>
                <a:ea typeface="ＭＳ Ｐゴシック" charset="-128"/>
                <a:cs typeface="ＭＳ Ｐゴシック" charset="-128"/>
              </a:rPr>
              <a:t> </a:t>
            </a:r>
            <a:r>
              <a:rPr lang="sv-SE" sz="1200" kern="1200" dirty="0" err="1" smtClean="0">
                <a:solidFill>
                  <a:schemeClr val="tx1"/>
                </a:solidFill>
                <a:effectLst/>
                <a:latin typeface="Times New Roman" charset="0"/>
                <a:ea typeface="ＭＳ Ｐゴシック" charset="-128"/>
                <a:cs typeface="ＭＳ Ｐゴシック" charset="-128"/>
              </a:rPr>
              <a:t>Assessement</a:t>
            </a:r>
            <a:r>
              <a:rPr lang="sv-SE" sz="1200" kern="1200" dirty="0" smtClean="0">
                <a:solidFill>
                  <a:schemeClr val="tx1"/>
                </a:solidFill>
                <a:effectLst/>
                <a:latin typeface="Times New Roman" charset="0"/>
                <a:ea typeface="ＭＳ Ｐゴシック" charset="-128"/>
                <a:cs typeface="ＭＳ Ｐゴシック" charset="-128"/>
              </a:rPr>
              <a:t>” (MEA) till något eget. När företaget hade kartlagt och analyserat sin påverkan på och beroende av ekosystemtjänster satte man in ett urval av de identifierade ekosystemtjänsterna i en lokalanpassad ekosystemtjänst-bild. Bilden är gjord utifrån samma mall som en välkänd bild från MEA som ofta används för att kommunicera ekosystemtjänster. Istället för att visa bilder på tigrar och kulturbyggnader från andra delar av jorden visar bilden som tagits fram för Outokumpu de tjänster som är relevanta för verksamheten i Avesta. </a:t>
            </a:r>
            <a:endParaRPr lang="sv-SE"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b="0" kern="1200" dirty="0" smtClean="0">
              <a:solidFill>
                <a:schemeClr val="tx1"/>
              </a:solidFill>
              <a:effectLst/>
              <a:latin typeface="Times New Roman"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kern="1200" dirty="0" smtClean="0">
                <a:solidFill>
                  <a:schemeClr val="tx1"/>
                </a:solidFill>
                <a:effectLst/>
                <a:latin typeface="Times New Roman" charset="0"/>
                <a:ea typeface="ＭＳ Ｐゴシック" charset="-128"/>
                <a:cs typeface="ＭＳ Ｐゴシック" charset="-128"/>
              </a:rPr>
              <a:t>När ESR-analysen genomfördes på Outokumpu Stainless i Avesta blev företagets behov av vatten tydligare. Företagets påverkan på vatten handlar dels om själva flödet som lämnar verksamheten via Västerbobäcken. Vattnet bidrar till ökad vattennivå i Västerbobäcken vilket i sin tur påverkar en av bolagets intressenter nedströms, nämligen Hedins Trä. Att Outokumpu släpper ut vatten i Västerbobäcken ger Hedins Trä möjligheten att utnyttja detta flöde för att vattna sitt timmer under den varma årstiden. Detta gör att Hedins Trä slipper investera i en pumpstation. Ett annan viktigt resultat från analysen var betydelsen av den populära </a:t>
            </a:r>
            <a:r>
              <a:rPr lang="sv-SE" sz="1200" b="0" kern="1200" dirty="0" err="1" smtClean="0">
                <a:solidFill>
                  <a:schemeClr val="tx1"/>
                </a:solidFill>
                <a:effectLst/>
                <a:latin typeface="Times New Roman" charset="0"/>
                <a:ea typeface="ＭＳ Ｐゴシック" charset="-128"/>
                <a:cs typeface="ＭＳ Ｐゴシック" charset="-128"/>
              </a:rPr>
              <a:t>älvpromenaden</a:t>
            </a:r>
            <a:r>
              <a:rPr lang="sv-SE" sz="1200" b="0" kern="1200" dirty="0" smtClean="0">
                <a:solidFill>
                  <a:schemeClr val="tx1"/>
                </a:solidFill>
                <a:effectLst/>
                <a:latin typeface="Times New Roman" charset="0"/>
                <a:ea typeface="ＭＳ Ｐゴシック" charset="-128"/>
                <a:cs typeface="ＭＳ Ｐゴシック" charset="-128"/>
              </a:rPr>
              <a:t> som nyttjas flitigt av allmänheten. Denna ligger på företagets mark men betydelsen av att företaget äger denna skog har inte tidigare varit särskilt uppmärksammad. ESR-analysen synliggjorde flera värden som är kopplade till att Outokumpu äger skogen. Genom att den förvaltas på ett hållbart sätt får skogen och älv-promenaden fortsätta att leverera viktiga ekosystemtjänster såsom erosionsskydd, rekreationsmöjligheter och kolbindning.</a:t>
            </a:r>
          </a:p>
          <a:p>
            <a:endParaRPr lang="sv-SE" dirty="0" smtClean="0"/>
          </a:p>
          <a:p>
            <a:pPr fontAlgn="ctr"/>
            <a:r>
              <a:rPr lang="sv-SE" sz="1200" kern="1200" dirty="0" smtClean="0">
                <a:solidFill>
                  <a:schemeClr val="tx1"/>
                </a:solidFill>
                <a:effectLst/>
                <a:latin typeface="Times New Roman" charset="0"/>
                <a:ea typeface="ＭＳ Ｐゴシック" charset="-128"/>
                <a:cs typeface="ＭＳ Ｐゴシック" charset="-128"/>
              </a:rPr>
              <a:t>Två försörjande ekosystemtjänster valdes ut som de mest prioriterade både för att företaget påverkar ekosystem genom sin konsumtion och för att man är beroende av dessa för stålproduktionen. Det är dels tillgång på färskvatten som är en essentiell komponent för Outokumpus ståltillverkning och dels tillverkning av träemballage. Gällande det senare tillverkar inte Outokumpu själva träprodukter utan köper in det från underleverantörer som i sin tur påverkar ekosystemtjänster kopplade till skog någon annanstans i landet.</a:t>
            </a:r>
          </a:p>
          <a:p>
            <a:pPr fontAlgn="ctr"/>
            <a:r>
              <a:rPr lang="sv-SE" sz="1200" kern="1200" dirty="0" smtClean="0">
                <a:solidFill>
                  <a:schemeClr val="tx1"/>
                </a:solidFill>
                <a:effectLst/>
                <a:latin typeface="Times New Roman" charset="0"/>
                <a:ea typeface="ＭＳ Ｐゴシック" charset="-128"/>
                <a:cs typeface="ＭＳ Ｐゴシック" charset="-128"/>
              </a:rPr>
              <a:t>Outokumpu har vidare identifierat kopplingar till en rad olika kulturella ekosystemtjänster. Runt om i Avesta finns ett antal kulturmärkta byggnader som byggts upp av slagg. Den översta bilden under kulturella ekosystemtjänster visar den gamla hyttan (masugnen) i Avesta, som numera är iordningsställd till konst- och konferenslokal samt industrimuseum. Lokalt finns även den populära älv-promenaden som ägs av företaget. Under älv-promenaden finns en bild på en visent. Visenter finns i Avesta, där företaget under många år drev en park med uppfödning av den utrotningshotade arten europeisk bison. Numera driver Avesta kommun denna verksamhet som ett bidrag till biologisk mångfald. Under reglerande ekosystemtjänster syns en bild på en rullstensås och en bild från kommunens hemsida där Avestas stadsvatten beskrivs. Dessa två bilder får symbolisera Outokumpus förhållande till ekosystemtjänsterna vattenförsörjning och vattenrening. Rullstensåsar har ofta ett högt naturvärde men grusavlagringarna i åsarna har även en viktig betydelse för vattenförsörjningen eftersom infiltrationen genom de olika gruslagren bidrar till vattenrening. Uttag av naturgrus är något som generellt påverkar rullstensåsar och de ekosystemtjänster de förser oss med. Outokumpu har valt att ta med denna bild för att synliggöra företagets positiva påverkan i form av att stimulera användning av alternativa material till sand (ex </a:t>
            </a:r>
            <a:r>
              <a:rPr lang="sv-SE" sz="1200" kern="1200" dirty="0" err="1" smtClean="0">
                <a:solidFill>
                  <a:schemeClr val="tx1"/>
                </a:solidFill>
                <a:effectLst/>
                <a:latin typeface="Times New Roman" charset="0"/>
                <a:ea typeface="ＭＳ Ｐゴシック" charset="-128"/>
                <a:cs typeface="ＭＳ Ｐゴシック" charset="-128"/>
              </a:rPr>
              <a:t>slagger</a:t>
            </a:r>
            <a:r>
              <a:rPr lang="sv-SE" sz="1200" kern="1200" dirty="0" smtClean="0">
                <a:solidFill>
                  <a:schemeClr val="tx1"/>
                </a:solidFill>
                <a:effectLst/>
                <a:latin typeface="Times New Roman" charset="0"/>
                <a:ea typeface="ＭＳ Ｐゴシック" charset="-128"/>
                <a:cs typeface="ＭＳ Ｐゴシック" charset="-128"/>
              </a:rPr>
              <a:t>) och därmed minska uttag av naturgrus. Med hjälp av ett cirkulärt tänk engagerar företaget sig i att hitta lösningar för att ersätta naturgrus med </a:t>
            </a:r>
            <a:r>
              <a:rPr lang="sv-SE" sz="1200" kern="1200" dirty="0" err="1" smtClean="0">
                <a:solidFill>
                  <a:schemeClr val="tx1"/>
                </a:solidFill>
                <a:effectLst/>
                <a:latin typeface="Times New Roman" charset="0"/>
                <a:ea typeface="ＭＳ Ｐゴシック" charset="-128"/>
                <a:cs typeface="ＭＳ Ｐゴシック" charset="-128"/>
              </a:rPr>
              <a:t>slagger</a:t>
            </a:r>
            <a:r>
              <a:rPr lang="sv-SE" sz="1200" kern="1200" dirty="0" smtClean="0">
                <a:solidFill>
                  <a:schemeClr val="tx1"/>
                </a:solidFill>
                <a:effectLst/>
                <a:latin typeface="Times New Roman" charset="0"/>
                <a:ea typeface="ＭＳ Ｐゴシック" charset="-128"/>
                <a:cs typeface="ＭＳ Ｐゴシック" charset="-128"/>
              </a:rPr>
              <a:t> som uppstår från ståltillverkningen och detta tycker man är viktigt att kommunicera till omvärlden. I en lokal kontext är företaget självfallet även beroende av dricksvattenförsörjningen som </a:t>
            </a:r>
            <a:r>
              <a:rPr lang="sv-SE" sz="1200" kern="1200" dirty="0" err="1" smtClean="0">
                <a:solidFill>
                  <a:schemeClr val="tx1"/>
                </a:solidFill>
                <a:effectLst/>
                <a:latin typeface="Times New Roman" charset="0"/>
                <a:ea typeface="ＭＳ Ｐゴシック" charset="-128"/>
                <a:cs typeface="ＭＳ Ｐゴシック" charset="-128"/>
              </a:rPr>
              <a:t>Badelundaåsen</a:t>
            </a:r>
            <a:r>
              <a:rPr lang="sv-SE" sz="1200" kern="1200" dirty="0" smtClean="0">
                <a:solidFill>
                  <a:schemeClr val="tx1"/>
                </a:solidFill>
                <a:effectLst/>
                <a:latin typeface="Times New Roman" charset="0"/>
                <a:ea typeface="ＭＳ Ｐゴシック" charset="-128"/>
                <a:cs typeface="ＭＳ Ｐゴシック" charset="-128"/>
              </a:rPr>
              <a:t> bidrar till. </a:t>
            </a:r>
          </a:p>
          <a:p>
            <a:pPr fontAlgn="ctr"/>
            <a:endParaRPr lang="sv-SE" sz="1200" kern="1200" dirty="0" smtClean="0">
              <a:solidFill>
                <a:schemeClr val="tx1"/>
              </a:solidFill>
              <a:effectLst/>
              <a:latin typeface="Times New Roman" charset="0"/>
              <a:ea typeface="ＭＳ Ｐゴシック" charset="-128"/>
              <a:cs typeface="ＭＳ Ｐゴシック" charset="-128"/>
            </a:endParaRPr>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36</a:t>
            </a:fld>
            <a:endParaRPr lang="sv-SE"/>
          </a:p>
        </p:txBody>
      </p:sp>
    </p:spTree>
    <p:extLst>
      <p:ext uri="{BB962C8B-B14F-4D97-AF65-F5344CB8AC3E}">
        <p14:creationId xmlns:p14="http://schemas.microsoft.com/office/powerpoint/2010/main" val="1111737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E7896CAE-9A22-409D-B8B4-83650947F948}" type="slidenum">
              <a:rPr lang="sv-SE" smtClean="0">
                <a:solidFill>
                  <a:prstClr val="black"/>
                </a:solidFill>
                <a:latin typeface="Times" pitchFamily="18" charset="0"/>
                <a:ea typeface="MS PGothic" pitchFamily="34" charset="-128"/>
              </a:rPr>
              <a:pPr/>
              <a:t>37</a:t>
            </a:fld>
            <a:endParaRPr lang="sv-SE" smtClean="0">
              <a:solidFill>
                <a:prstClr val="black"/>
              </a:solidFill>
              <a:latin typeface="Times" pitchFamily="18" charset="0"/>
              <a:ea typeface="MS PGothic" pitchFamily="34" charset="-128"/>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xfrm>
            <a:off x="685800" y="4343142"/>
            <a:ext cx="5486400" cy="4115021"/>
          </a:xfrm>
          <a:noFill/>
          <a:ln/>
        </p:spPr>
        <p:txBody>
          <a:bodyPr/>
          <a:lstStyle/>
          <a:p>
            <a:pPr>
              <a:spcBef>
                <a:spcPct val="20000"/>
              </a:spcBef>
              <a:spcAft>
                <a:spcPct val="20000"/>
              </a:spcAft>
            </a:pPr>
            <a:r>
              <a:rPr lang="sv-SE" sz="900" b="0" dirty="0" smtClean="0">
                <a:latin typeface="Arial" pitchFamily="34" charset="0"/>
              </a:rPr>
              <a:t>Den</a:t>
            </a:r>
            <a:r>
              <a:rPr lang="sv-SE" sz="900" b="0" baseline="0" dirty="0" smtClean="0">
                <a:latin typeface="Arial" pitchFamily="34" charset="0"/>
              </a:rPr>
              <a:t> här bilden visar de fyra kategorier av ekosystemtjänster som Millennium </a:t>
            </a:r>
            <a:r>
              <a:rPr lang="sv-SE" sz="900" b="0" baseline="0" dirty="0" err="1" smtClean="0">
                <a:latin typeface="Arial" pitchFamily="34" charset="0"/>
              </a:rPr>
              <a:t>Ecosystem</a:t>
            </a:r>
            <a:r>
              <a:rPr lang="sv-SE" sz="900" b="0" baseline="0" dirty="0" smtClean="0">
                <a:latin typeface="Arial" pitchFamily="34" charset="0"/>
              </a:rPr>
              <a:t> </a:t>
            </a:r>
            <a:r>
              <a:rPr lang="sv-SE" sz="900" b="0" baseline="0" dirty="0" err="1" smtClean="0">
                <a:latin typeface="Arial" pitchFamily="34" charset="0"/>
              </a:rPr>
              <a:t>Assessment</a:t>
            </a:r>
            <a:r>
              <a:rPr lang="sv-SE" sz="900" b="0" baseline="0" dirty="0" smtClean="0">
                <a:latin typeface="Arial" pitchFamily="34" charset="0"/>
              </a:rPr>
              <a:t> presenterade 2005, illustrerade med exempel från olika ekosystem runt världen.</a:t>
            </a:r>
            <a:endParaRPr lang="en-US" sz="900" b="0" dirty="0" smtClean="0">
              <a:latin typeface="Times" pitchFamily="18" charset="0"/>
            </a:endParaRPr>
          </a:p>
        </p:txBody>
      </p:sp>
    </p:spTree>
    <p:extLst>
      <p:ext uri="{BB962C8B-B14F-4D97-AF65-F5344CB8AC3E}">
        <p14:creationId xmlns:p14="http://schemas.microsoft.com/office/powerpoint/2010/main" val="600215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0" baseline="0" dirty="0" smtClean="0"/>
              <a:t>Som vi redan nämnt så är ekosystemtjänster ett pedagogiskt begrepp och ingen exakt vetenskap. För att stöta och blöta lite vad olika tjänster innebär så ska vi nu alla fundera igenom vad vi åt till frukost och vem som gjorde den. Som utgångpunkt har vi den lista på ekosystemtjänster som vi sedan ska arbeta med. </a:t>
            </a:r>
          </a:p>
          <a:p>
            <a:endParaRPr lang="sv-SE" i="1" baseline="0" dirty="0" smtClean="0"/>
          </a:p>
          <a:p>
            <a:r>
              <a:rPr lang="sv-SE" i="1" baseline="0" dirty="0" smtClean="0"/>
              <a:t>Listan på Ekosystemtjänster finns som ett lösblad-</a:t>
            </a:r>
            <a:r>
              <a:rPr lang="sv-SE" i="1" baseline="0" dirty="0" err="1" smtClean="0"/>
              <a:t>pdf</a:t>
            </a:r>
            <a:r>
              <a:rPr lang="sv-SE" i="1" baseline="0" dirty="0" smtClean="0"/>
              <a:t>. Det är samma lista som sedan finns i Excel-verktyget. </a:t>
            </a:r>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solidFill>
                  <a:srgbClr val="000000"/>
                </a:solidFill>
              </a:rPr>
              <a:pPr>
                <a:defRPr/>
              </a:pPr>
              <a:t>38</a:t>
            </a:fld>
            <a:endParaRPr lang="sv-SE">
              <a:solidFill>
                <a:srgbClr val="000000"/>
              </a:solidFill>
            </a:endParaRPr>
          </a:p>
        </p:txBody>
      </p:sp>
    </p:spTree>
    <p:extLst>
      <p:ext uri="{BB962C8B-B14F-4D97-AF65-F5344CB8AC3E}">
        <p14:creationId xmlns:p14="http://schemas.microsoft.com/office/powerpoint/2010/main" val="13139859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Nu</a:t>
            </a:r>
            <a:r>
              <a:rPr lang="sv-SE" baseline="0" dirty="0" smtClean="0"/>
              <a:t> ska vi titta på var ekosystemtjänster dyker upp i politiken. Det har redan nämnts kort i filmen i början att Sverige har satt upp mål om ekosystemtjänster. </a:t>
            </a:r>
          </a:p>
          <a:p>
            <a:endParaRPr lang="sv-SE" dirty="0"/>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39</a:t>
            </a:fld>
            <a:endParaRPr lang="sv-SE"/>
          </a:p>
        </p:txBody>
      </p:sp>
    </p:spTree>
    <p:extLst>
      <p:ext uri="{BB962C8B-B14F-4D97-AF65-F5344CB8AC3E}">
        <p14:creationId xmlns:p14="http://schemas.microsoft.com/office/powerpoint/2010/main" val="13877253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Platshållare för bildobjekt 1"/>
          <p:cNvSpPr>
            <a:spLocks noGrp="1" noRot="1" noChangeAspect="1" noTextEdit="1"/>
          </p:cNvSpPr>
          <p:nvPr>
            <p:ph type="sldImg"/>
          </p:nvPr>
        </p:nvSpPr>
        <p:spPr>
          <a:ln/>
        </p:spPr>
      </p:sp>
      <p:sp>
        <p:nvSpPr>
          <p:cNvPr id="165891" name="Platshållare för anteckningar 2"/>
          <p:cNvSpPr>
            <a:spLocks noGrp="1"/>
          </p:cNvSpPr>
          <p:nvPr>
            <p:ph type="body" idx="1"/>
          </p:nvPr>
        </p:nvSpPr>
        <p:spPr>
          <a:noFill/>
          <a:ln/>
        </p:spPr>
        <p:txBody>
          <a:bodyPr/>
          <a:lstStyle/>
          <a:p>
            <a:r>
              <a:rPr lang="sv-SE" dirty="0" smtClean="0">
                <a:latin typeface="Times New Roman" pitchFamily="18" charset="0"/>
              </a:rPr>
              <a:t>På</a:t>
            </a:r>
            <a:r>
              <a:rPr lang="sv-SE" baseline="0" dirty="0" smtClean="0">
                <a:latin typeface="Times New Roman" pitchFamily="18" charset="0"/>
              </a:rPr>
              <a:t> den internationella nivån så återfinns ekosystemtjänster i en FN-konvention som heter Konventionen om biologisk mångfald. Sedan 2010 så står ekosystemtjänster med i visionen och missionen för den. </a:t>
            </a:r>
            <a:endParaRPr lang="sv-SE" dirty="0" smtClean="0">
              <a:latin typeface="Times New Roman" pitchFamily="18" charset="0"/>
            </a:endParaRPr>
          </a:p>
        </p:txBody>
      </p:sp>
      <p:sp>
        <p:nvSpPr>
          <p:cNvPr id="165892" name="Platshållare för bildnummer 3"/>
          <p:cNvSpPr>
            <a:spLocks noGrp="1"/>
          </p:cNvSpPr>
          <p:nvPr>
            <p:ph type="sldNum" sz="quarter" idx="5"/>
          </p:nvPr>
        </p:nvSpPr>
        <p:spPr>
          <a:noFill/>
        </p:spPr>
        <p:txBody>
          <a:bodyPr/>
          <a:lstStyle/>
          <a:p>
            <a:fld id="{57DE8D35-3127-4B49-9EAF-521A5792C7A3}" type="slidenum">
              <a:rPr lang="sv-SE" smtClean="0">
                <a:solidFill>
                  <a:prstClr val="black"/>
                </a:solidFill>
                <a:ea typeface="MS PGothic" pitchFamily="34" charset="-128"/>
              </a:rPr>
              <a:pPr/>
              <a:t>40</a:t>
            </a:fld>
            <a:endParaRPr lang="sv-SE" smtClean="0">
              <a:solidFill>
                <a:prstClr val="black"/>
              </a:solidFill>
              <a:ea typeface="MS PGothic" pitchFamily="34" charset="-128"/>
            </a:endParaRPr>
          </a:p>
        </p:txBody>
      </p:sp>
    </p:spTree>
    <p:extLst>
      <p:ext uri="{BB962C8B-B14F-4D97-AF65-F5344CB8AC3E}">
        <p14:creationId xmlns:p14="http://schemas.microsoft.com/office/powerpoint/2010/main" val="1971597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dirty="0" smtClean="0"/>
              <a:t>Adoption of the ecosystem services concept in EU policies - Highlights</a:t>
            </a:r>
          </a:p>
          <a:p>
            <a:r>
              <a:rPr lang="en-US" dirty="0" smtClean="0"/>
              <a:t>•Twelve EU policies were reviewed to assess the incorporation of the Ecosystem Services (ES) concept.</a:t>
            </a:r>
          </a:p>
          <a:p>
            <a:r>
              <a:rPr lang="en-US" dirty="0" smtClean="0"/>
              <a:t>•Incorporation of the ES concept in the reviewed policies is moderate, but the concept is gradually gaining a presence.</a:t>
            </a:r>
          </a:p>
          <a:p>
            <a:r>
              <a:rPr lang="en-US" dirty="0" smtClean="0"/>
              <a:t>•Coherence with the ES concept depends on the type of policy document, periodicity, and acceptance of actors.</a:t>
            </a:r>
          </a:p>
          <a:p>
            <a:r>
              <a:rPr lang="en-US" dirty="0" smtClean="0"/>
              <a:t>•Further adoption results mainly through the implementation process of existing policies.</a:t>
            </a:r>
          </a:p>
          <a:p>
            <a:endParaRPr lang="en-US" dirty="0" smtClean="0"/>
          </a:p>
          <a:p>
            <a:r>
              <a:rPr lang="en-US" dirty="0" smtClean="0"/>
              <a:t>http://biodiversity.europa.eu/policy</a:t>
            </a:r>
          </a:p>
          <a:p>
            <a:endParaRPr lang="en-US" dirty="0" smtClean="0"/>
          </a:p>
          <a:p>
            <a:r>
              <a:rPr lang="en-US" dirty="0" smtClean="0"/>
              <a:t>http://biodiversity.europa.eu/countries/Sweden</a:t>
            </a:r>
          </a:p>
          <a:p>
            <a:endParaRPr lang="en-US" dirty="0" smtClean="0"/>
          </a:p>
          <a:p>
            <a:pPr rtl="0"/>
            <a:r>
              <a:rPr lang="en-US" dirty="0" smtClean="0"/>
              <a:t>Effective policymaking for biodiversity and ecosystem services relies on continuous research and innovation. The </a:t>
            </a:r>
            <a:r>
              <a:rPr lang="en-US" b="1" dirty="0" smtClean="0">
                <a:hlinkClick r:id="rId3"/>
              </a:rPr>
              <a:t>EU 7</a:t>
            </a:r>
            <a:r>
              <a:rPr lang="en-US" b="1" baseline="30000" dirty="0" smtClean="0">
                <a:hlinkClick r:id="rId3"/>
              </a:rPr>
              <a:t>th</a:t>
            </a:r>
            <a:r>
              <a:rPr lang="en-US" b="1" dirty="0" smtClean="0">
                <a:hlinkClick r:id="rId3"/>
              </a:rPr>
              <a:t> Environment Action </a:t>
            </a:r>
            <a:r>
              <a:rPr lang="en-US" b="1" dirty="0" err="1" smtClean="0">
                <a:hlinkClick r:id="rId3"/>
              </a:rPr>
              <a:t>Programme</a:t>
            </a:r>
            <a:r>
              <a:rPr lang="en-US" b="1" dirty="0" smtClean="0">
                <a:hlinkClick r:id="rId3"/>
              </a:rPr>
              <a:t> to 2020 ‘Living well within the limits of our planet’</a:t>
            </a:r>
            <a:r>
              <a:rPr lang="en-US" dirty="0" smtClean="0"/>
              <a:t> calls for further improving the knowledge and evidence base for environment, and for research and innovation policies to address scientific, industrial and societal challenges, identify impacts and contribute to policy solutions.</a:t>
            </a:r>
          </a:p>
          <a:p>
            <a:pPr rtl="0"/>
            <a:r>
              <a:rPr lang="en-US" b="1" dirty="0" smtClean="0"/>
              <a:t>Science-policy interfaces</a:t>
            </a:r>
            <a:r>
              <a:rPr lang="en-US" dirty="0" smtClean="0"/>
              <a:t> (SPI) are those processes that facilitate the dialogue and exchange between the research community and policymakers at all levels. A number of SPIs support in particular the EU Biodiversity Strategy to 2020</a:t>
            </a:r>
          </a:p>
          <a:p>
            <a:endParaRPr lang="en-US" dirty="0" smtClean="0"/>
          </a:p>
          <a:p>
            <a:pPr rtl="0"/>
            <a:r>
              <a:rPr lang="en-US" dirty="0" smtClean="0"/>
              <a:t>In March 2010, following on from the </a:t>
            </a:r>
            <a:r>
              <a:rPr lang="en-US" dirty="0" smtClean="0">
                <a:hlinkClick r:id="rId4"/>
              </a:rPr>
              <a:t>2006 Biodiversity Action Plan</a:t>
            </a:r>
            <a:r>
              <a:rPr lang="en-US" dirty="0" smtClean="0"/>
              <a:t> the Heads of State and Government of the European Union (EU) agreed on an </a:t>
            </a:r>
            <a:r>
              <a:rPr lang="en-US" dirty="0" smtClean="0">
                <a:hlinkClick r:id="rId5" invalidUrl="http://register.consilium.europa.eu/doc/srv?l=EN&amp;f=ST 7536 2010 INIT"/>
              </a:rPr>
              <a:t>EU and global 2050 vision</a:t>
            </a:r>
            <a:r>
              <a:rPr lang="en-US" dirty="0" smtClean="0"/>
              <a:t> and </a:t>
            </a:r>
            <a:r>
              <a:rPr lang="en-US" dirty="0" smtClean="0">
                <a:hlinkClick r:id="rId5" invalidUrl="http://register.consilium.europa.eu/doc/srv?l=EN&amp;f=ST 7536 2010 INIT"/>
              </a:rPr>
              <a:t>2020 biodiversity headline target</a:t>
            </a:r>
            <a:r>
              <a:rPr lang="en-US" dirty="0" smtClean="0"/>
              <a:t>.</a:t>
            </a:r>
          </a:p>
          <a:p>
            <a:pPr rtl="0"/>
            <a:r>
              <a:rPr lang="en-US" dirty="0" smtClean="0"/>
              <a:t>In May 2011, the EU adopted the </a:t>
            </a:r>
            <a:r>
              <a:rPr lang="en-US" dirty="0" smtClean="0">
                <a:hlinkClick r:id="rId6"/>
              </a:rPr>
              <a:t>EU biodiversity strategy to 2020</a:t>
            </a:r>
            <a:r>
              <a:rPr lang="en-US" dirty="0" smtClean="0"/>
              <a:t> that lays down the framework for EU action over the next ten years in order to meet the 2020 biodiversity headline target and also following the global Strategic Plan for Biodiversity 2011-2020. The EU strategy is built around six mutually supportive targets which address the main drivers of biodiversity loss and aim to reduce the key pressures on nature and ecosystem services in the EU. Each target is further translated into a set of time-bound actions and other horizontal measures. Halting the loss of biodiversity and the degradation of ecosystem services in the EU by 2020, and restoring them in so far as feasible, while stepping up the EU contribution to averting global biodiversity loss.</a:t>
            </a:r>
          </a:p>
          <a:p>
            <a:endParaRPr lang="en-US" dirty="0" smtClean="0"/>
          </a:p>
          <a:p>
            <a:endParaRPr lang="sv-SE" dirty="0"/>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41</a:t>
            </a:fld>
            <a:endParaRPr lang="sv-SE"/>
          </a:p>
        </p:txBody>
      </p:sp>
    </p:spTree>
    <p:extLst>
      <p:ext uri="{BB962C8B-B14F-4D97-AF65-F5344CB8AC3E}">
        <p14:creationId xmlns:p14="http://schemas.microsoft.com/office/powerpoint/2010/main" val="35883134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I</a:t>
            </a:r>
            <a:r>
              <a:rPr lang="sv-SE" baseline="0" dirty="0" smtClean="0"/>
              <a:t> Sverige har vi våra 16 miljömål och de kompletteras av ett antal etappmål. </a:t>
            </a:r>
            <a:endParaRPr lang="sv-SE" dirty="0"/>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42</a:t>
            </a:fld>
            <a:endParaRPr lang="sv-SE"/>
          </a:p>
        </p:txBody>
      </p:sp>
    </p:spTree>
    <p:extLst>
      <p:ext uri="{BB962C8B-B14F-4D97-AF65-F5344CB8AC3E}">
        <p14:creationId xmlns:p14="http://schemas.microsoft.com/office/powerpoint/2010/main" val="1964993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LÄS TEXTEN</a:t>
            </a:r>
          </a:p>
          <a:p>
            <a:endParaRPr lang="sv-SE" dirty="0" smtClean="0"/>
          </a:p>
          <a:p>
            <a:r>
              <a:rPr lang="sv-SE" dirty="0" smtClean="0"/>
              <a:t>Detta är ett citat från Carl Folke som</a:t>
            </a:r>
            <a:r>
              <a:rPr lang="sv-SE" baseline="0" dirty="0" smtClean="0"/>
              <a:t> är professor och forskningschef på Stockholm </a:t>
            </a:r>
            <a:r>
              <a:rPr lang="sv-SE" baseline="0" dirty="0" err="1" smtClean="0"/>
              <a:t>Resilience</a:t>
            </a:r>
            <a:r>
              <a:rPr lang="sv-SE" baseline="0" dirty="0" smtClean="0"/>
              <a:t> Centre vid Stockholms universitet. Biosfären är det tunna skikt runt vår planet där liv finns </a:t>
            </a:r>
            <a:r>
              <a:rPr lang="mr-IN" baseline="0" dirty="0" smtClean="0"/>
              <a:t>–</a:t>
            </a:r>
            <a:r>
              <a:rPr lang="sv-SE" baseline="0" dirty="0" smtClean="0"/>
              <a:t> bio=liv. Om jorden vore liten som ett äpple så motsvarar biosfärens tjocklek skalet på äpplet. Detta är den enda plats vi känner till där det finns förutsättningar för liv. Vi kan tala om att kolonisera andra planeter, men vi bör lära oss att ta hand om den vi har. Och här kommer ekosystemtjänster in som ett begrepp som kan hjälpa oss att se naturens roll för vår välfärd och utveckling. </a:t>
            </a:r>
            <a:endParaRPr lang="sv-SE" dirty="0"/>
          </a:p>
        </p:txBody>
      </p:sp>
      <p:sp>
        <p:nvSpPr>
          <p:cNvPr id="4" name="Platshållare för bildnummer 3"/>
          <p:cNvSpPr>
            <a:spLocks noGrp="1"/>
          </p:cNvSpPr>
          <p:nvPr>
            <p:ph type="sldNum" sz="quarter" idx="10"/>
          </p:nvPr>
        </p:nvSpPr>
        <p:spPr/>
        <p:txBody>
          <a:bodyPr/>
          <a:lstStyle/>
          <a:p>
            <a:fld id="{E16B9204-3C55-4C5F-AF55-34762CD91483}" type="slidenum">
              <a:rPr lang="sv-SE" smtClean="0">
                <a:solidFill>
                  <a:prstClr val="black"/>
                </a:solidFill>
              </a:rPr>
              <a:pPr/>
              <a:t>5</a:t>
            </a:fld>
            <a:endParaRPr lang="sv-SE">
              <a:solidFill>
                <a:prstClr val="black"/>
              </a:solidFill>
            </a:endParaRPr>
          </a:p>
        </p:txBody>
      </p:sp>
    </p:spTree>
    <p:extLst>
      <p:ext uri="{BB962C8B-B14F-4D97-AF65-F5344CB8AC3E}">
        <p14:creationId xmlns:p14="http://schemas.microsoft.com/office/powerpoint/2010/main" val="20183230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Ett av dessa etappmål lyder: </a:t>
            </a:r>
            <a:endParaRPr lang="sv-SE" dirty="0"/>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43</a:t>
            </a:fld>
            <a:endParaRPr lang="sv-SE"/>
          </a:p>
        </p:txBody>
      </p:sp>
    </p:spTree>
    <p:extLst>
      <p:ext uri="{BB962C8B-B14F-4D97-AF65-F5344CB8AC3E}">
        <p14:creationId xmlns:p14="http://schemas.microsoft.com/office/powerpoint/2010/main" val="19154311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Sedan</a:t>
            </a:r>
            <a:r>
              <a:rPr lang="sv-SE" baseline="0" dirty="0" smtClean="0"/>
              <a:t> har vi ju 2015 de nya globala målen och Agenda 2030. Ekosystemtjänsterna finns även här.</a:t>
            </a:r>
          </a:p>
          <a:p>
            <a:endParaRPr lang="sv-SE" baseline="0" dirty="0" smtClean="0"/>
          </a:p>
          <a:p>
            <a:endParaRPr lang="sv-SE" baseline="0" dirty="0" smtClean="0"/>
          </a:p>
          <a:p>
            <a:endParaRPr lang="sv-SE" baseline="0" dirty="0" smtClean="0"/>
          </a:p>
          <a:p>
            <a:endParaRPr lang="sv-SE" baseline="0" dirty="0" smtClean="0"/>
          </a:p>
          <a:p>
            <a:endParaRPr lang="sv-SE" baseline="0" dirty="0" smtClean="0"/>
          </a:p>
          <a:p>
            <a:endParaRPr lang="sv-SE" dirty="0"/>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44</a:t>
            </a:fld>
            <a:endParaRPr lang="sv-SE"/>
          </a:p>
        </p:txBody>
      </p:sp>
    </p:spTree>
    <p:extLst>
      <p:ext uri="{BB962C8B-B14F-4D97-AF65-F5344CB8AC3E}">
        <p14:creationId xmlns:p14="http://schemas.microsoft.com/office/powerpoint/2010/main" val="10182511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I mål 15. Och för att tydliggöra hur ekosystemen</a:t>
            </a:r>
            <a:r>
              <a:rPr lang="sv-SE" baseline="0" dirty="0" smtClean="0"/>
              <a:t> utgör fundamenten för välfärd och samhällsutveckling så kan Agenda 2030 och de 17 målen åskådliggöras som vår </a:t>
            </a:r>
            <a:r>
              <a:rPr lang="sv-SE" baseline="0" dirty="0" err="1" smtClean="0"/>
              <a:t>holon</a:t>
            </a:r>
            <a:r>
              <a:rPr lang="sv-SE" baseline="0" dirty="0" smtClean="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kern="1200" baseline="0" dirty="0" smtClean="0">
              <a:solidFill>
                <a:schemeClr val="tx1"/>
              </a:solidFill>
              <a:effectLst/>
              <a:latin typeface="Times New Roman"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baseline="0" dirty="0" smtClean="0">
                <a:solidFill>
                  <a:schemeClr val="tx1"/>
                </a:solidFill>
                <a:effectLst/>
                <a:latin typeface="Times New Roman" charset="0"/>
                <a:ea typeface="ＭＳ Ｐゴシック" charset="-128"/>
                <a:cs typeface="ＭＳ Ｐゴシック" charset="-128"/>
              </a:rPr>
              <a:t>S</a:t>
            </a:r>
            <a:r>
              <a:rPr lang="en-US" sz="1200" kern="1200" dirty="0" err="1" smtClean="0">
                <a:solidFill>
                  <a:schemeClr val="tx1"/>
                </a:solidFill>
                <a:effectLst/>
                <a:latin typeface="Times New Roman" charset="0"/>
                <a:ea typeface="ＭＳ Ｐゴシック" charset="-128"/>
                <a:cs typeface="ＭＳ Ｐゴシック" charset="-128"/>
              </a:rPr>
              <a:t>tålbranschens</a:t>
            </a:r>
            <a:r>
              <a:rPr lang="en-US" sz="1200" kern="1200" baseline="0" dirty="0" smtClean="0">
                <a:solidFill>
                  <a:schemeClr val="tx1"/>
                </a:solidFill>
                <a:effectLst/>
                <a:latin typeface="Times New Roman" charset="0"/>
                <a:ea typeface="ＭＳ Ｐゴシック" charset="-128"/>
                <a:cs typeface="ＭＳ Ｐゴシック" charset="-128"/>
              </a:rPr>
              <a:t> </a:t>
            </a:r>
            <a:r>
              <a:rPr lang="en-US" sz="1200" kern="1200" baseline="0" dirty="0" err="1" smtClean="0">
                <a:solidFill>
                  <a:schemeClr val="tx1"/>
                </a:solidFill>
                <a:effectLst/>
                <a:latin typeface="Times New Roman" charset="0"/>
                <a:ea typeface="ＭＳ Ｐゴシック" charset="-128"/>
                <a:cs typeface="ＭＳ Ｐゴシック" charset="-128"/>
              </a:rPr>
              <a:t>arbete</a:t>
            </a:r>
            <a:r>
              <a:rPr lang="en-US" sz="1200" kern="1200" baseline="0" dirty="0" smtClean="0">
                <a:solidFill>
                  <a:schemeClr val="tx1"/>
                </a:solidFill>
                <a:effectLst/>
                <a:latin typeface="Times New Roman" charset="0"/>
                <a:ea typeface="ＭＳ Ｐゴシック" charset="-128"/>
                <a:cs typeface="ＭＳ Ｐゴシック" charset="-128"/>
              </a:rPr>
              <a:t> med </a:t>
            </a:r>
            <a:r>
              <a:rPr lang="en-US" sz="1200" kern="1200" baseline="0" dirty="0" err="1" smtClean="0">
                <a:solidFill>
                  <a:schemeClr val="tx1"/>
                </a:solidFill>
                <a:effectLst/>
                <a:latin typeface="Times New Roman" charset="0"/>
                <a:ea typeface="ＭＳ Ｐゴシック" charset="-128"/>
                <a:cs typeface="ＭＳ Ｐゴシック" charset="-128"/>
              </a:rPr>
              <a:t>ekosystemtjänster</a:t>
            </a:r>
            <a:r>
              <a:rPr lang="en-US" sz="1200" kern="1200" baseline="0" dirty="0" smtClean="0">
                <a:solidFill>
                  <a:schemeClr val="tx1"/>
                </a:solidFill>
                <a:effectLst/>
                <a:latin typeface="Times New Roman" charset="0"/>
                <a:ea typeface="ＭＳ Ｐゴシック" charset="-128"/>
                <a:cs typeface="ＭＳ Ｐゴシック" charset="-128"/>
              </a:rPr>
              <a:t> </a:t>
            </a:r>
            <a:r>
              <a:rPr lang="en-US" sz="1200" kern="1200" baseline="0" dirty="0" err="1" smtClean="0">
                <a:solidFill>
                  <a:schemeClr val="tx1"/>
                </a:solidFill>
                <a:effectLst/>
                <a:latin typeface="Times New Roman" charset="0"/>
                <a:ea typeface="ＭＳ Ｐゴシック" charset="-128"/>
                <a:cs typeface="ＭＳ Ｐゴシック" charset="-128"/>
              </a:rPr>
              <a:t>kan</a:t>
            </a:r>
            <a:r>
              <a:rPr lang="en-US" sz="1200" kern="1200" baseline="0" dirty="0" smtClean="0">
                <a:solidFill>
                  <a:schemeClr val="tx1"/>
                </a:solidFill>
                <a:effectLst/>
                <a:latin typeface="Times New Roman" charset="0"/>
                <a:ea typeface="ＭＳ Ｐゴシック" charset="-128"/>
                <a:cs typeface="ＭＳ Ｐゴシック" charset="-128"/>
              </a:rPr>
              <a:t> </a:t>
            </a:r>
            <a:r>
              <a:rPr lang="en-US" sz="1200" kern="1200" baseline="0" dirty="0" err="1" smtClean="0">
                <a:solidFill>
                  <a:schemeClr val="tx1"/>
                </a:solidFill>
                <a:effectLst/>
                <a:latin typeface="Times New Roman" charset="0"/>
                <a:ea typeface="ＭＳ Ｐゴシック" charset="-128"/>
                <a:cs typeface="ＭＳ Ｐゴシック" charset="-128"/>
              </a:rPr>
              <a:t>kopplas</a:t>
            </a:r>
            <a:r>
              <a:rPr lang="en-US" sz="1200" kern="1200" baseline="0" dirty="0" smtClean="0">
                <a:solidFill>
                  <a:schemeClr val="tx1"/>
                </a:solidFill>
                <a:effectLst/>
                <a:latin typeface="Times New Roman" charset="0"/>
                <a:ea typeface="ＭＳ Ｐゴシック" charset="-128"/>
                <a:cs typeface="ＭＳ Ｐゴシック" charset="-128"/>
              </a:rPr>
              <a:t> </a:t>
            </a:r>
            <a:r>
              <a:rPr lang="en-US" sz="1200" kern="1200" baseline="0" dirty="0" err="1" smtClean="0">
                <a:solidFill>
                  <a:schemeClr val="tx1"/>
                </a:solidFill>
                <a:effectLst/>
                <a:latin typeface="Times New Roman" charset="0"/>
                <a:ea typeface="ＭＳ Ｐゴシック" charset="-128"/>
                <a:cs typeface="ＭＳ Ｐゴシック" charset="-128"/>
              </a:rPr>
              <a:t>direkt</a:t>
            </a:r>
            <a:r>
              <a:rPr lang="en-US" sz="1200" kern="1200" baseline="0" dirty="0" smtClean="0">
                <a:solidFill>
                  <a:schemeClr val="tx1"/>
                </a:solidFill>
                <a:effectLst/>
                <a:latin typeface="Times New Roman" charset="0"/>
                <a:ea typeface="ＭＳ Ｐゴシック" charset="-128"/>
                <a:cs typeface="ＭＳ Ｐゴシック" charset="-128"/>
              </a:rPr>
              <a:t> till Agenda 2030. De </a:t>
            </a:r>
            <a:r>
              <a:rPr lang="en-US" sz="1200" kern="1200" baseline="0" dirty="0" err="1" smtClean="0">
                <a:solidFill>
                  <a:schemeClr val="tx1"/>
                </a:solidFill>
                <a:effectLst/>
                <a:latin typeface="Times New Roman" charset="0"/>
                <a:ea typeface="ＭＳ Ｐゴシック" charset="-128"/>
                <a:cs typeface="ＭＳ Ｐゴシック" charset="-128"/>
              </a:rPr>
              <a:t>exempel</a:t>
            </a:r>
            <a:r>
              <a:rPr lang="en-US" sz="1200" kern="1200" baseline="0" dirty="0" smtClean="0">
                <a:solidFill>
                  <a:schemeClr val="tx1"/>
                </a:solidFill>
                <a:effectLst/>
                <a:latin typeface="Times New Roman" charset="0"/>
                <a:ea typeface="ＭＳ Ｐゴシック" charset="-128"/>
                <a:cs typeface="ＭＳ Ｐゴシック" charset="-128"/>
              </a:rPr>
              <a:t> </a:t>
            </a:r>
            <a:r>
              <a:rPr lang="en-US" sz="1200" kern="1200" baseline="0" dirty="0" err="1" smtClean="0">
                <a:solidFill>
                  <a:schemeClr val="tx1"/>
                </a:solidFill>
                <a:effectLst/>
                <a:latin typeface="Times New Roman" charset="0"/>
                <a:ea typeface="ＭＳ Ｐゴシック" charset="-128"/>
                <a:cs typeface="ＭＳ Ｐゴシック" charset="-128"/>
              </a:rPr>
              <a:t>som</a:t>
            </a:r>
            <a:r>
              <a:rPr lang="en-US" sz="1200" kern="1200" baseline="0" dirty="0" smtClean="0">
                <a:solidFill>
                  <a:schemeClr val="tx1"/>
                </a:solidFill>
                <a:effectLst/>
                <a:latin typeface="Times New Roman" charset="0"/>
                <a:ea typeface="ＭＳ Ｐゴシック" charset="-128"/>
                <a:cs typeface="ＭＳ Ｐゴシック" charset="-128"/>
              </a:rPr>
              <a:t> </a:t>
            </a:r>
            <a:r>
              <a:rPr lang="en-US" sz="1200" kern="1200" baseline="0" dirty="0" err="1" smtClean="0">
                <a:solidFill>
                  <a:schemeClr val="tx1"/>
                </a:solidFill>
                <a:effectLst/>
                <a:latin typeface="Times New Roman" charset="0"/>
                <a:ea typeface="ＭＳ Ｐゴシック" charset="-128"/>
                <a:cs typeface="ＭＳ Ｐゴシック" charset="-128"/>
              </a:rPr>
              <a:t>har</a:t>
            </a:r>
            <a:r>
              <a:rPr lang="en-US" sz="120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visats</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i</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tidigare</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bilder</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från</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dirty="0" err="1" smtClean="0">
                <a:solidFill>
                  <a:schemeClr val="tx1"/>
                </a:solidFill>
                <a:effectLst/>
                <a:latin typeface="Times New Roman" charset="0"/>
                <a:ea typeface="ＭＳ Ｐゴシック" charset="-128"/>
                <a:cs typeface="ＭＳ Ｐゴシック" charset="-128"/>
              </a:rPr>
              <a:t>Outokumpu</a:t>
            </a:r>
            <a:r>
              <a:rPr lang="en-US" sz="1200" b="0" kern="1200" dirty="0" smtClean="0">
                <a:solidFill>
                  <a:schemeClr val="tx1"/>
                </a:solidFill>
                <a:effectLst/>
                <a:latin typeface="Times New Roman" charset="0"/>
                <a:ea typeface="ＭＳ Ｐゴシック" charset="-128"/>
                <a:cs typeface="ＭＳ Ｐゴシック" charset="-128"/>
              </a:rPr>
              <a:t> Stainless, </a:t>
            </a:r>
            <a:r>
              <a:rPr lang="en-US" sz="1200" b="0" kern="1200" dirty="0" err="1" smtClean="0">
                <a:solidFill>
                  <a:schemeClr val="tx1"/>
                </a:solidFill>
                <a:effectLst/>
                <a:latin typeface="Times New Roman" charset="0"/>
                <a:ea typeface="ＭＳ Ｐゴシック" charset="-128"/>
                <a:cs typeface="ＭＳ Ｐゴシック" charset="-128"/>
              </a:rPr>
              <a:t>Uddeholms</a:t>
            </a:r>
            <a:r>
              <a:rPr lang="en-US" sz="1200" b="0" kern="1200" dirty="0" smtClean="0">
                <a:solidFill>
                  <a:schemeClr val="tx1"/>
                </a:solidFill>
                <a:effectLst/>
                <a:latin typeface="Times New Roman" charset="0"/>
                <a:ea typeface="ＭＳ Ｐゴシック" charset="-128"/>
                <a:cs typeface="ＭＳ Ｐゴシック" charset="-128"/>
              </a:rPr>
              <a:t>, Höganäs, </a:t>
            </a:r>
            <a:r>
              <a:rPr lang="en-US" sz="1200" b="0" kern="1200" dirty="0" err="1" smtClean="0">
                <a:solidFill>
                  <a:schemeClr val="tx1"/>
                </a:solidFill>
                <a:effectLst/>
                <a:latin typeface="Times New Roman" charset="0"/>
                <a:ea typeface="ＭＳ Ｐゴシック" charset="-128"/>
                <a:cs typeface="ＭＳ Ｐゴシック" charset="-128"/>
              </a:rPr>
              <a:t>och</a:t>
            </a:r>
            <a:r>
              <a:rPr lang="en-US" sz="1200" b="0" kern="1200" dirty="0" smtClean="0">
                <a:solidFill>
                  <a:schemeClr val="tx1"/>
                </a:solidFill>
                <a:effectLst/>
                <a:latin typeface="Times New Roman" charset="0"/>
                <a:ea typeface="ＭＳ Ｐゴシック" charset="-128"/>
                <a:cs typeface="ＭＳ Ｐゴシック" charset="-128"/>
              </a:rPr>
              <a:t> SSAB </a:t>
            </a:r>
            <a:r>
              <a:rPr lang="en-US" sz="1200" b="0" kern="1200" dirty="0" err="1" smtClean="0">
                <a:solidFill>
                  <a:schemeClr val="tx1"/>
                </a:solidFill>
                <a:effectLst/>
                <a:latin typeface="Times New Roman" charset="0"/>
                <a:ea typeface="ＭＳ Ｐゴシック" charset="-128"/>
                <a:cs typeface="ＭＳ Ｐゴシック" charset="-128"/>
              </a:rPr>
              <a:t>presenterades</a:t>
            </a:r>
            <a:r>
              <a:rPr lang="en-US" sz="1200" b="0" kern="1200" dirty="0" smtClean="0">
                <a:solidFill>
                  <a:schemeClr val="tx1"/>
                </a:solidFill>
                <a:effectLst/>
                <a:latin typeface="Times New Roman" charset="0"/>
                <a:ea typeface="ＭＳ Ｐゴシック" charset="-128"/>
                <a:cs typeface="ＭＳ Ｐゴシック" charset="-128"/>
              </a:rPr>
              <a:t> </a:t>
            </a:r>
            <a:r>
              <a:rPr lang="en-US" sz="1200" b="0" kern="1200" dirty="0" err="1" smtClean="0">
                <a:solidFill>
                  <a:schemeClr val="tx1"/>
                </a:solidFill>
                <a:effectLst/>
                <a:latin typeface="Times New Roman" charset="0"/>
                <a:ea typeface="ＭＳ Ｐゴシック" charset="-128"/>
                <a:cs typeface="ＭＳ Ｐゴシック" charset="-128"/>
              </a:rPr>
              <a:t>på</a:t>
            </a:r>
            <a:r>
              <a:rPr lang="en-US" sz="1200" b="0" kern="1200" dirty="0" smtClean="0">
                <a:solidFill>
                  <a:schemeClr val="tx1"/>
                </a:solidFill>
                <a:effectLst/>
                <a:latin typeface="Times New Roman" charset="0"/>
                <a:ea typeface="ＭＳ Ｐゴシック" charset="-128"/>
                <a:cs typeface="ＭＳ Ｐゴシック" charset="-128"/>
              </a:rPr>
              <a:t> FN:s </a:t>
            </a:r>
            <a:r>
              <a:rPr lang="en-US" sz="1200" b="0" kern="1200" dirty="0" err="1" smtClean="0">
                <a:solidFill>
                  <a:schemeClr val="tx1"/>
                </a:solidFill>
                <a:effectLst/>
                <a:latin typeface="Times New Roman" charset="0"/>
                <a:ea typeface="ＭＳ Ｐゴシック" charset="-128"/>
                <a:cs typeface="ＭＳ Ｐゴシック" charset="-128"/>
              </a:rPr>
              <a:t>Havskonferens</a:t>
            </a:r>
            <a:r>
              <a:rPr lang="en-US" sz="1200" b="0" kern="1200" dirty="0" smtClean="0">
                <a:solidFill>
                  <a:schemeClr val="tx1"/>
                </a:solidFill>
                <a:effectLst/>
                <a:latin typeface="Times New Roman" charset="0"/>
                <a:ea typeface="ＭＳ Ｐゴシック" charset="-128"/>
                <a:cs typeface="ＭＳ Ｐゴシック" charset="-128"/>
              </a:rPr>
              <a:t> med </a:t>
            </a:r>
            <a:r>
              <a:rPr lang="en-US" sz="1200" b="0" kern="1200" dirty="0" err="1" smtClean="0">
                <a:solidFill>
                  <a:schemeClr val="tx1"/>
                </a:solidFill>
                <a:effectLst/>
                <a:latin typeface="Times New Roman" charset="0"/>
                <a:ea typeface="ＭＳ Ｐゴシック" charset="-128"/>
                <a:cs typeface="ＭＳ Ｐゴシック" charset="-128"/>
              </a:rPr>
              <a:t>fokus</a:t>
            </a:r>
            <a:r>
              <a:rPr lang="en-US" sz="1200" b="0" kern="1200" dirty="0" smtClean="0">
                <a:solidFill>
                  <a:schemeClr val="tx1"/>
                </a:solidFill>
                <a:effectLst/>
                <a:latin typeface="Times New Roman" charset="0"/>
                <a:ea typeface="ＭＳ Ｐゴシック" charset="-128"/>
                <a:cs typeface="ＭＳ Ｐゴシック" charset="-128"/>
              </a:rPr>
              <a:t> </a:t>
            </a:r>
            <a:r>
              <a:rPr lang="en-US" sz="1200" b="0" kern="1200" dirty="0" err="1" smtClean="0">
                <a:solidFill>
                  <a:schemeClr val="tx1"/>
                </a:solidFill>
                <a:effectLst/>
                <a:latin typeface="Times New Roman" charset="0"/>
                <a:ea typeface="ＭＳ Ｐゴシック" charset="-128"/>
                <a:cs typeface="ＭＳ Ｐゴシック" charset="-128"/>
              </a:rPr>
              <a:t>på</a:t>
            </a:r>
            <a:r>
              <a:rPr lang="en-US" sz="1200" b="0" kern="1200" dirty="0" smtClean="0">
                <a:solidFill>
                  <a:schemeClr val="tx1"/>
                </a:solidFill>
                <a:effectLst/>
                <a:latin typeface="Times New Roman" charset="0"/>
                <a:ea typeface="ＭＳ Ｐゴシック" charset="-128"/>
                <a:cs typeface="ＭＳ Ｐゴシック" charset="-128"/>
              </a:rPr>
              <a:t> </a:t>
            </a:r>
            <a:r>
              <a:rPr lang="en-US" sz="1200" b="0" kern="1200" dirty="0" err="1" smtClean="0">
                <a:solidFill>
                  <a:schemeClr val="tx1"/>
                </a:solidFill>
                <a:effectLst/>
                <a:latin typeface="Times New Roman" charset="0"/>
                <a:ea typeface="ＭＳ Ｐゴシック" charset="-128"/>
                <a:cs typeface="ＭＳ Ｐゴシック" charset="-128"/>
              </a:rPr>
              <a:t>mål</a:t>
            </a:r>
            <a:r>
              <a:rPr lang="en-US" sz="1200" b="0" kern="1200" dirty="0" smtClean="0">
                <a:solidFill>
                  <a:schemeClr val="tx1"/>
                </a:solidFill>
                <a:effectLst/>
                <a:latin typeface="Times New Roman" charset="0"/>
                <a:ea typeface="ＭＳ Ｐゴシック" charset="-128"/>
                <a:cs typeface="ＭＳ Ｐゴシック" charset="-128"/>
              </a:rPr>
              <a:t> 14 </a:t>
            </a:r>
            <a:r>
              <a:rPr lang="en-US" sz="1200" b="0" kern="1200" dirty="0" err="1" smtClean="0">
                <a:solidFill>
                  <a:schemeClr val="tx1"/>
                </a:solidFill>
                <a:effectLst/>
                <a:latin typeface="Times New Roman" charset="0"/>
                <a:ea typeface="ＭＳ Ｐゴシック" charset="-128"/>
                <a:cs typeface="ＭＳ Ｐゴシック" charset="-128"/>
              </a:rPr>
              <a:t>i</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Juni</a:t>
            </a:r>
            <a:r>
              <a:rPr lang="en-US" sz="1200" b="0" kern="1200" baseline="0" dirty="0" smtClean="0">
                <a:solidFill>
                  <a:schemeClr val="tx1"/>
                </a:solidFill>
                <a:effectLst/>
                <a:latin typeface="Times New Roman" charset="0"/>
                <a:ea typeface="ＭＳ Ｐゴシック" charset="-128"/>
                <a:cs typeface="ＭＳ Ｐゴシック" charset="-128"/>
              </a:rPr>
              <a:t> 2017 </a:t>
            </a:r>
            <a:r>
              <a:rPr lang="en-US" sz="1200" b="0" kern="1200" baseline="0" dirty="0" err="1" smtClean="0">
                <a:solidFill>
                  <a:schemeClr val="tx1"/>
                </a:solidFill>
                <a:effectLst/>
                <a:latin typeface="Times New Roman" charset="0"/>
                <a:ea typeface="ＭＳ Ｐゴシック" charset="-128"/>
                <a:cs typeface="ＭＳ Ｐゴシック" charset="-128"/>
              </a:rPr>
              <a:t>i</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dirty="0" smtClean="0">
                <a:solidFill>
                  <a:schemeClr val="tx1"/>
                </a:solidFill>
                <a:effectLst/>
                <a:latin typeface="Times New Roman" charset="0"/>
                <a:ea typeface="ＭＳ Ｐゴシック" charset="-128"/>
                <a:cs typeface="ＭＳ Ｐゴシック" charset="-128"/>
              </a:rPr>
              <a:t>New York. </a:t>
            </a:r>
            <a:r>
              <a:rPr lang="en-US" sz="1200" b="0" kern="1200" dirty="0" err="1" smtClean="0">
                <a:solidFill>
                  <a:schemeClr val="tx1"/>
                </a:solidFill>
                <a:effectLst/>
                <a:latin typeface="Times New Roman" charset="0"/>
                <a:ea typeface="ＭＳ Ｐゴシック" charset="-128"/>
                <a:cs typeface="ＭＳ Ｐゴシック" charset="-128"/>
              </a:rPr>
              <a:t>Exempel</a:t>
            </a:r>
            <a:r>
              <a:rPr lang="en-US" sz="1200" b="0" kern="1200" dirty="0" smtClean="0">
                <a:solidFill>
                  <a:schemeClr val="tx1"/>
                </a:solidFill>
                <a:effectLst/>
                <a:latin typeface="Times New Roman" charset="0"/>
                <a:ea typeface="ＭＳ Ｐゴシック" charset="-128"/>
                <a:cs typeface="ＭＳ Ｐゴシック" charset="-128"/>
              </a:rPr>
              <a:t> </a:t>
            </a:r>
            <a:r>
              <a:rPr lang="en-US" sz="1200" b="0" kern="1200" dirty="0" err="1" smtClean="0">
                <a:solidFill>
                  <a:schemeClr val="tx1"/>
                </a:solidFill>
                <a:effectLst/>
                <a:latin typeface="Times New Roman" charset="0"/>
                <a:ea typeface="ＭＳ Ｐゴシック" charset="-128"/>
                <a:cs typeface="ＭＳ Ｐゴシック" charset="-128"/>
              </a:rPr>
              <a:t>på</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hur</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företagen</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skapar</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natur</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på</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sina</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industriområden</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och</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därigenom</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bidrar</a:t>
            </a:r>
            <a:r>
              <a:rPr lang="en-US" sz="1200" b="0" kern="1200" baseline="0" dirty="0" smtClean="0">
                <a:solidFill>
                  <a:schemeClr val="tx1"/>
                </a:solidFill>
                <a:effectLst/>
                <a:latin typeface="Times New Roman" charset="0"/>
                <a:ea typeface="ＭＳ Ｐゴシック" charset="-128"/>
                <a:cs typeface="ＭＳ Ｐゴシック" charset="-128"/>
              </a:rPr>
              <a:t> till </a:t>
            </a:r>
            <a:r>
              <a:rPr lang="en-US" sz="1200" b="0" kern="1200" baseline="0" dirty="0" err="1" smtClean="0">
                <a:solidFill>
                  <a:schemeClr val="tx1"/>
                </a:solidFill>
                <a:effectLst/>
                <a:latin typeface="Times New Roman" charset="0"/>
                <a:ea typeface="ＭＳ Ｐゴシック" charset="-128"/>
                <a:cs typeface="ＭＳ Ｐゴシック" charset="-128"/>
              </a:rPr>
              <a:t>mål</a:t>
            </a:r>
            <a:r>
              <a:rPr lang="en-US" sz="1200" b="0" kern="1200" baseline="0" dirty="0" smtClean="0">
                <a:solidFill>
                  <a:schemeClr val="tx1"/>
                </a:solidFill>
                <a:effectLst/>
                <a:latin typeface="Times New Roman" charset="0"/>
                <a:ea typeface="ＭＳ Ｐゴシック" charset="-128"/>
                <a:cs typeface="ＭＳ Ｐゴシック" charset="-128"/>
              </a:rPr>
              <a:t> 14 </a:t>
            </a:r>
            <a:r>
              <a:rPr lang="en-US" sz="1200" b="0" kern="1200" baseline="0" dirty="0" err="1" smtClean="0">
                <a:solidFill>
                  <a:schemeClr val="tx1"/>
                </a:solidFill>
                <a:effectLst/>
                <a:latin typeface="Times New Roman" charset="0"/>
                <a:ea typeface="ＭＳ Ｐゴシック" charset="-128"/>
                <a:cs typeface="ＭＳ Ｐゴシック" charset="-128"/>
              </a:rPr>
              <a:t>och</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mål</a:t>
            </a:r>
            <a:r>
              <a:rPr lang="en-US" sz="1200" b="0" kern="1200" baseline="0" dirty="0" smtClean="0">
                <a:solidFill>
                  <a:schemeClr val="tx1"/>
                </a:solidFill>
                <a:effectLst/>
                <a:latin typeface="Times New Roman" charset="0"/>
                <a:ea typeface="ＭＳ Ｐゴシック" charset="-128"/>
                <a:cs typeface="ＭＳ Ｐゴシック" charset="-128"/>
              </a:rPr>
              <a:t> 15 </a:t>
            </a:r>
            <a:r>
              <a:rPr lang="en-US" sz="1200" b="0" kern="1200" baseline="0" dirty="0" err="1" smtClean="0">
                <a:solidFill>
                  <a:schemeClr val="tx1"/>
                </a:solidFill>
                <a:effectLst/>
                <a:latin typeface="Times New Roman" charset="0"/>
                <a:ea typeface="ＭＳ Ｐゴシック" charset="-128"/>
                <a:cs typeface="ＭＳ Ｐゴシック" charset="-128"/>
              </a:rPr>
              <a:t>genom</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att</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öka</a:t>
            </a:r>
            <a:r>
              <a:rPr lang="en-US" sz="1200" b="0" kern="1200" baseline="0" dirty="0" smtClean="0">
                <a:solidFill>
                  <a:schemeClr val="tx1"/>
                </a:solidFill>
                <a:effectLst/>
                <a:latin typeface="Times New Roman" charset="0"/>
                <a:ea typeface="ＭＳ Ｐゴシック" charset="-128"/>
                <a:cs typeface="ＭＳ Ｐゴシック" charset="-128"/>
              </a:rPr>
              <a:t> den </a:t>
            </a:r>
            <a:r>
              <a:rPr lang="en-US" sz="1200" b="0" kern="1200" baseline="0" dirty="0" err="1" smtClean="0">
                <a:solidFill>
                  <a:schemeClr val="tx1"/>
                </a:solidFill>
                <a:effectLst/>
                <a:latin typeface="Times New Roman" charset="0"/>
                <a:ea typeface="ＭＳ Ｐゴシック" charset="-128"/>
                <a:cs typeface="ＭＳ Ｐゴシック" charset="-128"/>
              </a:rPr>
              <a:t>biologiska</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mångfalden</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och</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stärka</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systemets</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baseline="0" dirty="0" err="1" smtClean="0">
                <a:solidFill>
                  <a:schemeClr val="tx1"/>
                </a:solidFill>
                <a:effectLst/>
                <a:latin typeface="Times New Roman" charset="0"/>
                <a:ea typeface="ＭＳ Ｐゴシック" charset="-128"/>
                <a:cs typeface="ＭＳ Ｐゴシック" charset="-128"/>
              </a:rPr>
              <a:t>resiliens</a:t>
            </a:r>
            <a:r>
              <a:rPr lang="en-US" sz="1200" b="0" kern="1200" baseline="0" dirty="0" smtClean="0">
                <a:solidFill>
                  <a:schemeClr val="tx1"/>
                </a:solidFill>
                <a:effectLst/>
                <a:latin typeface="Times New Roman" charset="0"/>
                <a:ea typeface="ＭＳ Ｐゴシック" charset="-128"/>
                <a:cs typeface="ＭＳ Ｐゴシック" charset="-128"/>
              </a:rPr>
              <a:t>. </a:t>
            </a:r>
            <a:r>
              <a:rPr lang="sv-SE" sz="1200" kern="1200" dirty="0" smtClean="0">
                <a:solidFill>
                  <a:schemeClr val="tx1"/>
                </a:solidFill>
                <a:effectLst/>
                <a:latin typeface="Times New Roman" charset="0"/>
                <a:ea typeface="ＭＳ Ｐゴシック" charset="-128"/>
                <a:cs typeface="ＭＳ Ｐゴシック" charset="-128"/>
              </a:rPr>
              <a:t> </a:t>
            </a:r>
          </a:p>
          <a:p>
            <a:endParaRPr lang="sv-SE" dirty="0"/>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45</a:t>
            </a:fld>
            <a:endParaRPr lang="sv-SE"/>
          </a:p>
        </p:txBody>
      </p:sp>
    </p:spTree>
    <p:extLst>
      <p:ext uri="{BB962C8B-B14F-4D97-AF65-F5344CB8AC3E}">
        <p14:creationId xmlns:p14="http://schemas.microsoft.com/office/powerpoint/2010/main" val="21249038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Fyra</a:t>
            </a:r>
            <a:r>
              <a:rPr lang="sv-SE" baseline="0" dirty="0" smtClean="0"/>
              <a:t> mål utgör basen, det är marina och terrestra miljön, samt klimat och tillgång till friskt vatten. Sedan finns det 8 mål som ligger som mål för samhället, och 4 mål som ligger inom ekonomin och slutligen mål 17 som går på tvären genom alla målen. </a:t>
            </a:r>
            <a:endParaRPr lang="sv-SE" dirty="0"/>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46</a:t>
            </a:fld>
            <a:endParaRPr lang="sv-SE"/>
          </a:p>
        </p:txBody>
      </p:sp>
    </p:spTree>
    <p:extLst>
      <p:ext uri="{BB962C8B-B14F-4D97-AF65-F5344CB8AC3E}">
        <p14:creationId xmlns:p14="http://schemas.microsoft.com/office/powerpoint/2010/main" val="15554361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Nu ska vi gå igenom</a:t>
            </a:r>
            <a:r>
              <a:rPr lang="sv-SE" baseline="0" dirty="0" smtClean="0"/>
              <a:t> själva verktyget för att analysera ekosystemtjänster i stålbranschen. </a:t>
            </a:r>
            <a:endParaRPr lang="sv-SE" dirty="0"/>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47</a:t>
            </a:fld>
            <a:endParaRPr lang="sv-SE"/>
          </a:p>
        </p:txBody>
      </p:sp>
    </p:spTree>
    <p:extLst>
      <p:ext uri="{BB962C8B-B14F-4D97-AF65-F5344CB8AC3E}">
        <p14:creationId xmlns:p14="http://schemas.microsoft.com/office/powerpoint/2010/main" val="12812221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hangingPunct="1"/>
            <a:fld id="{1EFC8469-E38A-DE48-87B8-9598C74999BF}" type="slidenum">
              <a:rPr lang="sv-SE" sz="1200">
                <a:solidFill>
                  <a:prstClr val="black"/>
                </a:solidFill>
                <a:latin typeface="Times New Roman" charset="0"/>
              </a:rPr>
              <a:pPr eaLnBrk="1" hangingPunct="1"/>
              <a:t>48</a:t>
            </a:fld>
            <a:endParaRPr lang="sv-SE" sz="1200">
              <a:solidFill>
                <a:prstClr val="black"/>
              </a:solidFill>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err="1" smtClean="0">
                <a:latin typeface="Times New Roman" charset="0"/>
              </a:rPr>
              <a:t>Handboken</a:t>
            </a:r>
            <a:r>
              <a:rPr lang="en-US" dirty="0" smtClean="0">
                <a:latin typeface="Times New Roman" charset="0"/>
              </a:rPr>
              <a:t> </a:t>
            </a:r>
            <a:r>
              <a:rPr lang="en-US" dirty="0" err="1" smtClean="0">
                <a:latin typeface="Times New Roman" charset="0"/>
              </a:rPr>
              <a:t>och</a:t>
            </a:r>
            <a:r>
              <a:rPr lang="en-US" dirty="0" smtClean="0">
                <a:latin typeface="Times New Roman" charset="0"/>
              </a:rPr>
              <a:t> </a:t>
            </a:r>
            <a:r>
              <a:rPr lang="en-US" dirty="0" err="1" smtClean="0">
                <a:latin typeface="Times New Roman" charset="0"/>
              </a:rPr>
              <a:t>verktyget</a:t>
            </a:r>
            <a:r>
              <a:rPr lang="en-US" dirty="0" smtClean="0">
                <a:latin typeface="Times New Roman" charset="0"/>
              </a:rPr>
              <a:t> </a:t>
            </a:r>
            <a:r>
              <a:rPr lang="en-US" dirty="0" err="1" smtClean="0">
                <a:latin typeface="Times New Roman" charset="0"/>
              </a:rPr>
              <a:t>kom</a:t>
            </a:r>
            <a:r>
              <a:rPr lang="en-US" dirty="0" smtClean="0">
                <a:latin typeface="Times New Roman" charset="0"/>
              </a:rPr>
              <a:t> 2008 </a:t>
            </a:r>
            <a:r>
              <a:rPr lang="en-US" dirty="0" err="1" smtClean="0">
                <a:latin typeface="Times New Roman" charset="0"/>
              </a:rPr>
              <a:t>och</a:t>
            </a:r>
            <a:r>
              <a:rPr lang="en-US" dirty="0" smtClean="0">
                <a:latin typeface="Times New Roman" charset="0"/>
              </a:rPr>
              <a:t> </a:t>
            </a:r>
            <a:r>
              <a:rPr lang="en-US" dirty="0" err="1" smtClean="0">
                <a:latin typeface="Times New Roman" charset="0"/>
              </a:rPr>
              <a:t>heter</a:t>
            </a:r>
            <a:r>
              <a:rPr lang="en-US" baseline="0" dirty="0" smtClean="0">
                <a:latin typeface="Times New Roman" charset="0"/>
              </a:rPr>
              <a:t> </a:t>
            </a:r>
            <a:r>
              <a:rPr lang="en-US" baseline="0" dirty="0" err="1" smtClean="0">
                <a:latin typeface="Times New Roman" charset="0"/>
              </a:rPr>
              <a:t>på</a:t>
            </a:r>
            <a:r>
              <a:rPr lang="en-US" baseline="0" dirty="0" smtClean="0">
                <a:latin typeface="Times New Roman" charset="0"/>
              </a:rPr>
              <a:t> </a:t>
            </a:r>
            <a:r>
              <a:rPr lang="en-US" baseline="0" dirty="0" err="1" smtClean="0">
                <a:latin typeface="Times New Roman" charset="0"/>
              </a:rPr>
              <a:t>engelska</a:t>
            </a:r>
            <a:r>
              <a:rPr lang="en-US" baseline="0" dirty="0" smtClean="0">
                <a:latin typeface="Times New Roman" charset="0"/>
              </a:rPr>
              <a:t> Corporate Ecosystem Services </a:t>
            </a:r>
            <a:r>
              <a:rPr lang="en-US" baseline="0" dirty="0" err="1" smtClean="0">
                <a:latin typeface="Times New Roman" charset="0"/>
              </a:rPr>
              <a:t>Reivew</a:t>
            </a:r>
            <a:r>
              <a:rPr lang="en-US" baseline="0" dirty="0" smtClean="0">
                <a:latin typeface="Times New Roman" charset="0"/>
              </a:rPr>
              <a:t>. </a:t>
            </a:r>
            <a:r>
              <a:rPr lang="en-US" dirty="0" smtClean="0">
                <a:latin typeface="Times New Roman" charset="0"/>
              </a:rPr>
              <a:t>ESR </a:t>
            </a:r>
            <a:r>
              <a:rPr lang="en-US" dirty="0" err="1">
                <a:latin typeface="Times New Roman" charset="0"/>
              </a:rPr>
              <a:t>är</a:t>
            </a:r>
            <a:r>
              <a:rPr lang="en-US" dirty="0">
                <a:latin typeface="Times New Roman" charset="0"/>
              </a:rPr>
              <a:t> </a:t>
            </a:r>
            <a:r>
              <a:rPr lang="en-US" dirty="0" err="1">
                <a:latin typeface="Times New Roman" charset="0"/>
              </a:rPr>
              <a:t>en</a:t>
            </a:r>
            <a:r>
              <a:rPr lang="en-US" dirty="0">
                <a:latin typeface="Times New Roman" charset="0"/>
              </a:rPr>
              <a:t> </a:t>
            </a:r>
            <a:r>
              <a:rPr lang="en-US" dirty="0" err="1">
                <a:latin typeface="Times New Roman" charset="0"/>
              </a:rPr>
              <a:t>metodik</a:t>
            </a:r>
            <a:r>
              <a:rPr lang="en-US" dirty="0">
                <a:latin typeface="Times New Roman" charset="0"/>
              </a:rPr>
              <a:t> </a:t>
            </a:r>
            <a:r>
              <a:rPr lang="en-US" dirty="0" err="1">
                <a:latin typeface="Times New Roman" charset="0"/>
              </a:rPr>
              <a:t>som</a:t>
            </a:r>
            <a:r>
              <a:rPr lang="en-US" dirty="0">
                <a:latin typeface="Times New Roman" charset="0"/>
              </a:rPr>
              <a:t> </a:t>
            </a:r>
            <a:r>
              <a:rPr lang="en-US" dirty="0" err="1">
                <a:latin typeface="Times New Roman" charset="0"/>
              </a:rPr>
              <a:t>hjälper</a:t>
            </a:r>
            <a:r>
              <a:rPr lang="en-US" dirty="0">
                <a:latin typeface="Times New Roman" charset="0"/>
              </a:rPr>
              <a:t> </a:t>
            </a:r>
            <a:r>
              <a:rPr lang="en-US" dirty="0" err="1">
                <a:latin typeface="Times New Roman" charset="0"/>
              </a:rPr>
              <a:t>företag</a:t>
            </a:r>
            <a:r>
              <a:rPr lang="en-US" dirty="0">
                <a:latin typeface="Times New Roman" charset="0"/>
              </a:rPr>
              <a:t> </a:t>
            </a:r>
            <a:r>
              <a:rPr lang="en-US" dirty="0" err="1">
                <a:latin typeface="Times New Roman" charset="0"/>
              </a:rPr>
              <a:t>att</a:t>
            </a:r>
            <a:r>
              <a:rPr lang="en-US" dirty="0">
                <a:latin typeface="Times New Roman" charset="0"/>
              </a:rPr>
              <a:t> </a:t>
            </a:r>
            <a:r>
              <a:rPr lang="en-US" dirty="0" err="1">
                <a:latin typeface="Times New Roman" charset="0"/>
              </a:rPr>
              <a:t>förstå</a:t>
            </a:r>
            <a:r>
              <a:rPr lang="en-US" dirty="0">
                <a:latin typeface="Times New Roman" charset="0"/>
              </a:rPr>
              <a:t> </a:t>
            </a:r>
            <a:r>
              <a:rPr lang="en-US" dirty="0" err="1">
                <a:latin typeface="Times New Roman" charset="0"/>
              </a:rPr>
              <a:t>sitt</a:t>
            </a:r>
            <a:r>
              <a:rPr lang="en-US" dirty="0">
                <a:latin typeface="Times New Roman" charset="0"/>
              </a:rPr>
              <a:t> </a:t>
            </a:r>
            <a:r>
              <a:rPr lang="en-US" dirty="0" err="1">
                <a:latin typeface="Times New Roman" charset="0"/>
              </a:rPr>
              <a:t>beroende</a:t>
            </a:r>
            <a:r>
              <a:rPr lang="en-US" dirty="0">
                <a:latin typeface="Times New Roman" charset="0"/>
              </a:rPr>
              <a:t> </a:t>
            </a:r>
            <a:r>
              <a:rPr lang="en-US" dirty="0" err="1">
                <a:latin typeface="Times New Roman" charset="0"/>
              </a:rPr>
              <a:t>av</a:t>
            </a:r>
            <a:r>
              <a:rPr lang="en-US" dirty="0">
                <a:latin typeface="Times New Roman" charset="0"/>
              </a:rPr>
              <a:t> </a:t>
            </a:r>
            <a:r>
              <a:rPr lang="en-US" dirty="0" err="1">
                <a:latin typeface="Times New Roman" charset="0"/>
              </a:rPr>
              <a:t>och</a:t>
            </a:r>
            <a:r>
              <a:rPr lang="en-US" dirty="0">
                <a:latin typeface="Times New Roman" charset="0"/>
              </a:rPr>
              <a:t> </a:t>
            </a:r>
            <a:r>
              <a:rPr lang="en-US" dirty="0" err="1">
                <a:latin typeface="Times New Roman" charset="0"/>
              </a:rPr>
              <a:t>påverkan</a:t>
            </a:r>
            <a:r>
              <a:rPr lang="en-US" dirty="0">
                <a:latin typeface="Times New Roman" charset="0"/>
              </a:rPr>
              <a:t> </a:t>
            </a:r>
            <a:r>
              <a:rPr lang="en-US" dirty="0" err="1">
                <a:latin typeface="Times New Roman" charset="0"/>
              </a:rPr>
              <a:t>på</a:t>
            </a:r>
            <a:r>
              <a:rPr lang="en-US" dirty="0">
                <a:latin typeface="Times New Roman" charset="0"/>
              </a:rPr>
              <a:t> </a:t>
            </a:r>
            <a:r>
              <a:rPr lang="en-US" dirty="0" err="1">
                <a:latin typeface="Times New Roman" charset="0"/>
              </a:rPr>
              <a:t>ekosystemtjänster</a:t>
            </a:r>
            <a:r>
              <a:rPr lang="en-US" dirty="0">
                <a:latin typeface="Times New Roman" charset="0"/>
              </a:rPr>
              <a:t>, </a:t>
            </a:r>
            <a:r>
              <a:rPr lang="en-US" dirty="0" err="1">
                <a:latin typeface="Times New Roman" charset="0"/>
              </a:rPr>
              <a:t>och</a:t>
            </a:r>
            <a:r>
              <a:rPr lang="en-US" dirty="0">
                <a:latin typeface="Times New Roman" charset="0"/>
              </a:rPr>
              <a:t> </a:t>
            </a:r>
            <a:r>
              <a:rPr lang="en-US" dirty="0" err="1">
                <a:latin typeface="Times New Roman" charset="0"/>
              </a:rPr>
              <a:t>vilka</a:t>
            </a:r>
            <a:r>
              <a:rPr lang="en-US" dirty="0">
                <a:latin typeface="Times New Roman" charset="0"/>
              </a:rPr>
              <a:t> risker </a:t>
            </a:r>
            <a:r>
              <a:rPr lang="en-US" dirty="0" err="1">
                <a:latin typeface="Times New Roman" charset="0"/>
              </a:rPr>
              <a:t>och</a:t>
            </a:r>
            <a:r>
              <a:rPr lang="en-US" dirty="0">
                <a:latin typeface="Times New Roman" charset="0"/>
              </a:rPr>
              <a:t> </a:t>
            </a:r>
            <a:r>
              <a:rPr lang="en-US" dirty="0" err="1">
                <a:latin typeface="Times New Roman" charset="0"/>
              </a:rPr>
              <a:t>möjligheter</a:t>
            </a:r>
            <a:r>
              <a:rPr lang="en-US" dirty="0">
                <a:latin typeface="Times New Roman" charset="0"/>
              </a:rPr>
              <a:t> </a:t>
            </a:r>
            <a:r>
              <a:rPr lang="en-US" dirty="0" err="1">
                <a:latin typeface="Times New Roman" charset="0"/>
              </a:rPr>
              <a:t>det</a:t>
            </a:r>
            <a:r>
              <a:rPr lang="en-US" dirty="0">
                <a:latin typeface="Times New Roman" charset="0"/>
              </a:rPr>
              <a:t> </a:t>
            </a:r>
            <a:r>
              <a:rPr lang="en-US" dirty="0" err="1">
                <a:latin typeface="Times New Roman" charset="0"/>
              </a:rPr>
              <a:t>kan</a:t>
            </a:r>
            <a:r>
              <a:rPr lang="en-US" dirty="0">
                <a:latin typeface="Times New Roman" charset="0"/>
              </a:rPr>
              <a:t> </a:t>
            </a:r>
            <a:r>
              <a:rPr lang="en-US" dirty="0" err="1">
                <a:latin typeface="Times New Roman" charset="0"/>
              </a:rPr>
              <a:t>innebära</a:t>
            </a:r>
            <a:r>
              <a:rPr lang="en-US" dirty="0">
                <a:latin typeface="Times New Roman" charset="0"/>
              </a:rPr>
              <a:t>. </a:t>
            </a:r>
          </a:p>
        </p:txBody>
      </p:sp>
    </p:spTree>
    <p:extLst>
      <p:ext uri="{BB962C8B-B14F-4D97-AF65-F5344CB8AC3E}">
        <p14:creationId xmlns:p14="http://schemas.microsoft.com/office/powerpoint/2010/main" val="14788940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En liten</a:t>
            </a:r>
            <a:r>
              <a:rPr lang="sv-SE" baseline="0" dirty="0" smtClean="0"/>
              <a:t> titt in handboken som producerats inom detta projekt: del ett beskriver ekosystemtjänster för stålbranschen, del två innehåller verktyg och vägledning för att arbeta med ekosystemtjänster och del tre beskriver hur ekosystemtjänster relaterar till olika existerande verktyg: MKB; ISO 14001; LCA ock kommunikation. </a:t>
            </a:r>
            <a:endParaRPr lang="sv-SE" dirty="0"/>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49</a:t>
            </a:fld>
            <a:endParaRPr lang="sv-SE"/>
          </a:p>
        </p:txBody>
      </p:sp>
    </p:spTree>
    <p:extLst>
      <p:ext uri="{BB962C8B-B14F-4D97-AF65-F5344CB8AC3E}">
        <p14:creationId xmlns:p14="http://schemas.microsoft.com/office/powerpoint/2010/main" val="1934067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rPr>
              <a:t>Det är ett strategiskt verktyg, inte i första hand för att hantera miljöaspekter. </a:t>
            </a:r>
          </a:p>
        </p:txBody>
      </p:sp>
    </p:spTree>
    <p:extLst>
      <p:ext uri="{BB962C8B-B14F-4D97-AF65-F5344CB8AC3E}">
        <p14:creationId xmlns:p14="http://schemas.microsoft.com/office/powerpoint/2010/main" val="20873831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rgbClr val="669900"/>
                </a:solidFill>
                <a:latin typeface="Gill Sans MT" charset="0"/>
                <a:ea typeface="ＭＳ Ｐゴシック" charset="0"/>
                <a:cs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hangingPunct="1"/>
            <a:fld id="{D7A0C31F-2326-C24D-A162-BEEEEA3A890D}" type="slidenum">
              <a:rPr lang="sv-SE" sz="1200">
                <a:solidFill>
                  <a:prstClr val="black"/>
                </a:solidFill>
                <a:latin typeface="Times New Roman" charset="0"/>
              </a:rPr>
              <a:pPr eaLnBrk="1" hangingPunct="1"/>
              <a:t>51</a:t>
            </a:fld>
            <a:endParaRPr lang="sv-SE" sz="1200">
              <a:solidFill>
                <a:prstClr val="black"/>
              </a:solidFill>
              <a:latin typeface="Times New Roman"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xfrm>
            <a:off x="685800" y="4343142"/>
            <a:ext cx="5486400" cy="4115021"/>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err="1" smtClean="0">
                <a:ea typeface="ＭＳ Ｐゴシック" charset="0"/>
                <a:cs typeface="ＭＳ Ｐゴシック" charset="0"/>
              </a:rPr>
              <a:t>Verktyget</a:t>
            </a:r>
            <a:r>
              <a:rPr lang="en-US" dirty="0" smtClean="0">
                <a:ea typeface="ＭＳ Ｐゴシック" charset="0"/>
                <a:cs typeface="ＭＳ Ｐゴシック" charset="0"/>
              </a:rPr>
              <a:t> </a:t>
            </a:r>
            <a:r>
              <a:rPr lang="en-US" dirty="0" err="1" smtClean="0">
                <a:ea typeface="ＭＳ Ｐゴシック" charset="0"/>
                <a:cs typeface="ＭＳ Ｐゴシック" charset="0"/>
              </a:rPr>
              <a:t>innehåller</a:t>
            </a:r>
            <a:r>
              <a:rPr lang="en-US" dirty="0" smtClean="0">
                <a:ea typeface="ＭＳ Ｐゴシック" charset="0"/>
                <a:cs typeface="ＭＳ Ｐゴシック" charset="0"/>
              </a:rPr>
              <a:t> 5 </a:t>
            </a:r>
            <a:r>
              <a:rPr lang="en-US" dirty="0" err="1" smtClean="0">
                <a:ea typeface="ＭＳ Ｐゴシック" charset="0"/>
                <a:cs typeface="ＭＳ Ｐゴシック" charset="0"/>
              </a:rPr>
              <a:t>steg</a:t>
            </a:r>
            <a:r>
              <a:rPr lang="en-US" dirty="0" smtClean="0">
                <a:ea typeface="ＭＳ Ｐゴシック" charset="0"/>
                <a:cs typeface="ＭＳ Ｐゴシック" charset="0"/>
              </a:rPr>
              <a:t> </a:t>
            </a:r>
            <a:r>
              <a:rPr lang="en-US" dirty="0" err="1" smtClean="0">
                <a:ea typeface="ＭＳ Ｐゴシック" charset="0"/>
                <a:cs typeface="ＭＳ Ｐゴシック" charset="0"/>
              </a:rPr>
              <a:t>som</a:t>
            </a:r>
            <a:r>
              <a:rPr lang="en-US" baseline="0" dirty="0" smtClean="0">
                <a:ea typeface="ＭＳ Ｐゴシック" charset="0"/>
                <a:cs typeface="ＭＳ Ｐゴシック" charset="0"/>
              </a:rPr>
              <a:t> vi </a:t>
            </a:r>
            <a:r>
              <a:rPr lang="en-US" baseline="0" dirty="0" err="1" smtClean="0">
                <a:ea typeface="ＭＳ Ｐゴシック" charset="0"/>
                <a:cs typeface="ＭＳ Ｐゴシック" charset="0"/>
              </a:rPr>
              <a:t>kommer</a:t>
            </a:r>
            <a:r>
              <a:rPr lang="en-US" baseline="0" dirty="0" smtClean="0">
                <a:ea typeface="ＭＳ Ｐゴシック" charset="0"/>
                <a:cs typeface="ＭＳ Ｐゴシック" charset="0"/>
              </a:rPr>
              <a:t> </a:t>
            </a:r>
            <a:r>
              <a:rPr lang="en-US" baseline="0" dirty="0" err="1" smtClean="0">
                <a:ea typeface="ＭＳ Ｐゴシック" charset="0"/>
                <a:cs typeface="ＭＳ Ｐゴシック" charset="0"/>
              </a:rPr>
              <a:t>gå</a:t>
            </a:r>
            <a:r>
              <a:rPr lang="en-US" baseline="0" dirty="0" smtClean="0">
                <a:ea typeface="ＭＳ Ｐゴシック" charset="0"/>
                <a:cs typeface="ＭＳ Ｐゴシック" charset="0"/>
              </a:rPr>
              <a:t> </a:t>
            </a:r>
            <a:r>
              <a:rPr lang="en-US" baseline="0" dirty="0" err="1" smtClean="0">
                <a:ea typeface="ＭＳ Ｐゴシック" charset="0"/>
                <a:cs typeface="ＭＳ Ｐゴシック" charset="0"/>
              </a:rPr>
              <a:t>igenom</a:t>
            </a:r>
            <a:r>
              <a:rPr lang="en-US" baseline="0" dirty="0" smtClean="0">
                <a:ea typeface="ＭＳ Ｐゴシック" charset="0"/>
                <a:cs typeface="ＭＳ Ｐゴシック" charset="0"/>
              </a:rPr>
              <a:t> nu.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5795805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hangingPunct="1"/>
            <a:fld id="{B70E0995-93D8-B943-8C28-100988B6FFAD}" type="slidenum">
              <a:rPr lang="sv-SE" sz="1200">
                <a:solidFill>
                  <a:prstClr val="black"/>
                </a:solidFill>
                <a:latin typeface="Times New Roman" charset="0"/>
              </a:rPr>
              <a:pPr eaLnBrk="1" hangingPunct="1"/>
              <a:t>52</a:t>
            </a:fld>
            <a:endParaRPr lang="sv-SE" sz="1200">
              <a:solidFill>
                <a:prstClr val="black"/>
              </a:solidFill>
              <a:latin typeface="Times New Roman"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sv-SE" sz="1200" kern="1200" dirty="0" smtClean="0">
                <a:solidFill>
                  <a:schemeClr val="tx1"/>
                </a:solidFill>
                <a:effectLst/>
                <a:latin typeface="Times New Roman" charset="0"/>
                <a:ea typeface="ＭＳ Ｐゴシック" charset="-128"/>
                <a:cs typeface="ＭＳ Ｐゴシック" charset="-128"/>
              </a:rPr>
              <a:t>Det första steget är att välja avgränsning för ESR-analysen. Denna avgränsning handlar om att identifiera vilken del av verksamheten som analysen ska fokusera på. </a:t>
            </a:r>
          </a:p>
          <a:p>
            <a:endParaRPr lang="sv-SE" sz="1200" kern="1200" dirty="0" smtClean="0">
              <a:solidFill>
                <a:schemeClr val="tx1"/>
              </a:solidFill>
              <a:effectLst/>
              <a:latin typeface="Times New Roman" charset="0"/>
              <a:ea typeface="ＭＳ Ｐゴシック" charset="-128"/>
              <a:cs typeface="ＭＳ Ｐゴシック" charset="-128"/>
            </a:endParaRPr>
          </a:p>
          <a:p>
            <a:pPr eaLnBrk="1" hangingPunct="1"/>
            <a:endParaRPr lang="en-US" dirty="0">
              <a:latin typeface="Times New Roman" charset="0"/>
            </a:endParaRPr>
          </a:p>
        </p:txBody>
      </p:sp>
    </p:spTree>
    <p:extLst>
      <p:ext uri="{BB962C8B-B14F-4D97-AF65-F5344CB8AC3E}">
        <p14:creationId xmlns:p14="http://schemas.microsoft.com/office/powerpoint/2010/main" val="463864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Nu ska vi titta på en</a:t>
            </a:r>
            <a:r>
              <a:rPr lang="sv-SE" baseline="0" dirty="0" smtClean="0"/>
              <a:t> film om ekosystemtjänster. Den är gjort med utgångspunkt i Kristianstad vattenrike, men den ger en bra översikt som gäller i alla ekosystem. </a:t>
            </a:r>
            <a:endParaRPr lang="sv-SE" dirty="0" smtClean="0"/>
          </a:p>
          <a:p>
            <a:endParaRPr lang="sv-SE" dirty="0" smtClean="0"/>
          </a:p>
          <a:p>
            <a:r>
              <a:rPr lang="sv-SE" i="1" dirty="0" smtClean="0"/>
              <a:t>Kolla</a:t>
            </a:r>
            <a:r>
              <a:rPr lang="sv-SE" i="1" baseline="0" dirty="0" smtClean="0"/>
              <a:t> att ljudet är inkopplat och att det finns internetuppkoppling. </a:t>
            </a:r>
            <a:endParaRPr lang="sv-SE" i="1" dirty="0" smtClean="0"/>
          </a:p>
          <a:p>
            <a:r>
              <a:rPr lang="sv-SE" i="1" dirty="0" smtClean="0"/>
              <a:t>Titta</a:t>
            </a:r>
            <a:r>
              <a:rPr lang="sv-SE" i="1" baseline="0" dirty="0" smtClean="0"/>
              <a:t> på halva filmen fram till 3.52.</a:t>
            </a:r>
          </a:p>
          <a:p>
            <a:endParaRPr lang="sv-SE" i="1" baseline="0" dirty="0" smtClean="0">
              <a:solidFill>
                <a:srgbClr val="FF0000"/>
              </a:solidFill>
            </a:endParaRPr>
          </a:p>
          <a:p>
            <a:r>
              <a:rPr lang="sv-SE" b="1" i="1" u="sng" baseline="0" dirty="0" smtClean="0">
                <a:solidFill>
                  <a:srgbClr val="FF0000"/>
                </a:solidFill>
              </a:rPr>
              <a:t>Komplettera med skärminställning eller inkludera filmen i presentationen. OBS filmen öppnas i en Internetbrowser idag.</a:t>
            </a:r>
          </a:p>
          <a:p>
            <a:endParaRPr lang="sv-SE" dirty="0"/>
          </a:p>
        </p:txBody>
      </p:sp>
      <p:sp>
        <p:nvSpPr>
          <p:cNvPr id="4" name="Platshållare för bildnummer 3"/>
          <p:cNvSpPr>
            <a:spLocks noGrp="1"/>
          </p:cNvSpPr>
          <p:nvPr>
            <p:ph type="sldNum" sz="quarter" idx="10"/>
          </p:nvPr>
        </p:nvSpPr>
        <p:spPr/>
        <p:txBody>
          <a:bodyPr/>
          <a:lstStyle/>
          <a:p>
            <a:fld id="{E16B9204-3C55-4C5F-AF55-34762CD91483}" type="slidenum">
              <a:rPr lang="sv-SE" smtClean="0">
                <a:solidFill>
                  <a:prstClr val="black"/>
                </a:solidFill>
              </a:rPr>
              <a:pPr/>
              <a:t>7</a:t>
            </a:fld>
            <a:endParaRPr lang="sv-SE">
              <a:solidFill>
                <a:prstClr val="black"/>
              </a:solidFill>
            </a:endParaRPr>
          </a:p>
        </p:txBody>
      </p:sp>
    </p:spTree>
    <p:extLst>
      <p:ext uri="{BB962C8B-B14F-4D97-AF65-F5344CB8AC3E}">
        <p14:creationId xmlns:p14="http://schemas.microsoft.com/office/powerpoint/2010/main" val="5251555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hangingPunct="1"/>
            <a:fld id="{EC8B9450-4910-6148-90A5-66CDF93057BF}" type="slidenum">
              <a:rPr lang="sv-SE" sz="1200">
                <a:solidFill>
                  <a:prstClr val="black"/>
                </a:solidFill>
                <a:latin typeface="Times New Roman" charset="0"/>
              </a:rPr>
              <a:pPr eaLnBrk="1" hangingPunct="1"/>
              <a:t>53</a:t>
            </a:fld>
            <a:endParaRPr lang="sv-SE" sz="1200">
              <a:solidFill>
                <a:prstClr val="black"/>
              </a:solidFill>
              <a:latin typeface="Times New Roman"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685480" y="4343144"/>
            <a:ext cx="5487041" cy="4115019"/>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sv-SE" sz="1200" kern="1200" dirty="0" smtClean="0">
                <a:solidFill>
                  <a:schemeClr val="tx1"/>
                </a:solidFill>
                <a:effectLst/>
                <a:latin typeface="Times New Roman" charset="0"/>
                <a:ea typeface="ＭＳ Ｐゴシック" charset="-128"/>
                <a:cs typeface="ＭＳ Ｐゴシック" charset="-128"/>
              </a:rPr>
              <a:t>Om man exempelvis väljer att analysera företagets egen verksamhet kan man i ett nästa steg diskutera om det är hela verksamheten eller någon specifik del som ska vara i fokus. </a:t>
            </a:r>
          </a:p>
          <a:p>
            <a:pPr marL="0" marR="0" indent="0" algn="l" defTabSz="914400" rtl="0" eaLnBrk="1" fontAlgn="base" latinLnBrk="0" hangingPunct="1">
              <a:lnSpc>
                <a:spcPct val="100000"/>
              </a:lnSpc>
              <a:spcBef>
                <a:spcPct val="30000"/>
              </a:spcBef>
              <a:spcAft>
                <a:spcPct val="0"/>
              </a:spcAft>
              <a:buClrTx/>
              <a:buSzTx/>
              <a:buFontTx/>
              <a:buNone/>
              <a:tabLst/>
              <a:defRPr/>
            </a:pPr>
            <a:endParaRPr lang="sv-SE" sz="1200" kern="1200" dirty="0" smtClean="0">
              <a:solidFill>
                <a:schemeClr val="tx1"/>
              </a:solidFill>
              <a:effectLst/>
              <a:latin typeface="Times New Roman" charset="0"/>
              <a:ea typeface="ＭＳ Ｐゴシック" charset="-128"/>
              <a:cs typeface="ＭＳ Ｐゴシック"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sv-SE" sz="1200" kern="1200" dirty="0" smtClean="0">
                <a:solidFill>
                  <a:schemeClr val="tx1"/>
                </a:solidFill>
                <a:effectLst/>
                <a:latin typeface="Times New Roman" charset="0"/>
                <a:ea typeface="ＭＳ Ｐゴシック" charset="-128"/>
                <a:cs typeface="ＭＳ Ｐゴシック" charset="-128"/>
              </a:rPr>
              <a:t>Att avgränsa analysen är ett viktigt steg. Om man tar ett för brett tag från början riskerar analysen att bli grov och komplicerad. För att verkligen förstå ESR-verktyget så är det viktigt att sätta företagets roll och påverkan på ekosystemen i ett större perspektiv och förstå sammanhanget inom vilket företaget verkar. Även om man avgränsar verksamheten till exempelvis en </a:t>
            </a:r>
            <a:r>
              <a:rPr lang="sv-SE" sz="1200" kern="1200" dirty="0" err="1" smtClean="0">
                <a:solidFill>
                  <a:schemeClr val="tx1"/>
                </a:solidFill>
                <a:effectLst/>
                <a:latin typeface="Times New Roman" charset="0"/>
                <a:ea typeface="ＭＳ Ｐゴシック" charset="-128"/>
                <a:cs typeface="ＭＳ Ｐゴシック" charset="-128"/>
              </a:rPr>
              <a:t>specfik</a:t>
            </a:r>
            <a:r>
              <a:rPr lang="sv-SE" sz="1200" kern="1200" dirty="0" smtClean="0">
                <a:solidFill>
                  <a:schemeClr val="tx1"/>
                </a:solidFill>
                <a:effectLst/>
                <a:latin typeface="Times New Roman" charset="0"/>
                <a:ea typeface="ＭＳ Ｐゴシック" charset="-128"/>
                <a:cs typeface="ＭＳ Ｐゴシック" charset="-128"/>
              </a:rPr>
              <a:t> ort så kommer man under arbetets gång att behöva se sin påverkan och sitt beroende av ekosystemtjänster i en större skala. Vissa av de ekosystemtjänster som listas i verktyget (steg 2) är relevanta både på en regional och en global skala. Här kan det vara svårare att se sin påverkan och sitt beroende jämfört med om ekosystemtjänsten finns enbart på en lokal skala. </a:t>
            </a:r>
          </a:p>
          <a:p>
            <a:pPr marL="0" marR="0" indent="0" algn="l" defTabSz="914400" rtl="0" eaLnBrk="1" fontAlgn="base" latinLnBrk="0" hangingPunct="1">
              <a:lnSpc>
                <a:spcPct val="100000"/>
              </a:lnSpc>
              <a:spcBef>
                <a:spcPct val="30000"/>
              </a:spcBef>
              <a:spcAft>
                <a:spcPct val="0"/>
              </a:spcAft>
              <a:buClrTx/>
              <a:buSzTx/>
              <a:buFontTx/>
              <a:buNone/>
              <a:tabLst/>
              <a:defRPr/>
            </a:pPr>
            <a:endParaRPr lang="sv-SE" sz="1200" kern="1200" dirty="0" smtClean="0">
              <a:solidFill>
                <a:schemeClr val="tx1"/>
              </a:solidFill>
              <a:effectLst/>
              <a:latin typeface="Times New Roman" charset="0"/>
              <a:ea typeface="ＭＳ Ｐゴシック" charset="-128"/>
              <a:cs typeface="ＭＳ Ｐゴシック" charset="-128"/>
            </a:endParaRPr>
          </a:p>
          <a:p>
            <a:pPr eaLnBrk="1" hangingPunct="1"/>
            <a:endParaRPr lang="en-US" dirty="0">
              <a:latin typeface="Times New Roman" charset="0"/>
            </a:endParaRPr>
          </a:p>
        </p:txBody>
      </p:sp>
    </p:spTree>
    <p:extLst>
      <p:ext uri="{BB962C8B-B14F-4D97-AF65-F5344CB8AC3E}">
        <p14:creationId xmlns:p14="http://schemas.microsoft.com/office/powerpoint/2010/main" val="8923563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hangingPunct="1"/>
            <a:fld id="{55DE9B19-05DF-7542-9C20-3219C9411969}" type="slidenum">
              <a:rPr lang="sv-SE" sz="1200">
                <a:solidFill>
                  <a:prstClr val="black"/>
                </a:solidFill>
                <a:latin typeface="Times New Roman" charset="0"/>
              </a:rPr>
              <a:pPr eaLnBrk="1" hangingPunct="1"/>
              <a:t>54</a:t>
            </a:fld>
            <a:endParaRPr lang="sv-SE" sz="1200">
              <a:solidFill>
                <a:prstClr val="black"/>
              </a:solidFill>
              <a:latin typeface="Times New Roman"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sv-SE" sz="1200" kern="1200" dirty="0" smtClean="0">
                <a:solidFill>
                  <a:schemeClr val="tx1"/>
                </a:solidFill>
                <a:effectLst/>
                <a:latin typeface="Times New Roman" charset="0"/>
                <a:ea typeface="ＭＳ Ｐゴシック" charset="-128"/>
                <a:cs typeface="ＭＳ Ｐゴシック" charset="-128"/>
              </a:rPr>
              <a:t>När avgränsningen är gjord är det dags att gå vidare för att kartlägga sin påverkan på och sitt beroende av ekosystemtjänster. Det görs genom frågeformuläret i</a:t>
            </a:r>
            <a:r>
              <a:rPr lang="sv-SE" sz="1200" kern="1200" baseline="0" dirty="0" smtClean="0">
                <a:solidFill>
                  <a:schemeClr val="tx1"/>
                </a:solidFill>
                <a:effectLst/>
                <a:latin typeface="Times New Roman" charset="0"/>
                <a:ea typeface="ＭＳ Ｐゴシック" charset="-128"/>
                <a:cs typeface="ＭＳ Ｐゴシック" charset="-128"/>
              </a:rPr>
              <a:t> </a:t>
            </a:r>
            <a:r>
              <a:rPr lang="sv-SE" sz="1200" kern="1200" dirty="0" smtClean="0">
                <a:solidFill>
                  <a:schemeClr val="tx1"/>
                </a:solidFill>
                <a:effectLst/>
                <a:latin typeface="Times New Roman" charset="0"/>
                <a:ea typeface="ＭＳ Ｐゴシック" charset="-128"/>
                <a:cs typeface="ＭＳ Ｐゴシック" charset="-128"/>
              </a:rPr>
              <a:t>Excel.</a:t>
            </a:r>
            <a:r>
              <a:rPr lang="sv-SE" sz="1200" kern="1200" baseline="0" dirty="0" smtClean="0">
                <a:solidFill>
                  <a:schemeClr val="tx1"/>
                </a:solidFill>
                <a:effectLst/>
                <a:latin typeface="Times New Roman" charset="0"/>
                <a:ea typeface="ＭＳ Ｐゴシック" charset="-128"/>
                <a:cs typeface="ＭＳ Ｐゴシック" charset="-128"/>
              </a:rPr>
              <a:t> </a:t>
            </a:r>
            <a:r>
              <a:rPr lang="sv-SE" sz="1200" kern="1200" dirty="0" smtClean="0">
                <a:solidFill>
                  <a:schemeClr val="tx1"/>
                </a:solidFill>
                <a:effectLst/>
                <a:latin typeface="Times New Roman" charset="0"/>
                <a:ea typeface="ＭＳ Ｐゴシック" charset="-128"/>
                <a:cs typeface="ＭＳ Ｐゴシック" charset="-128"/>
              </a:rPr>
              <a:t>Ett första steg är att bekanta sig med frågeformulärets struktur. </a:t>
            </a:r>
            <a:endParaRPr lang="en-US" dirty="0">
              <a:latin typeface="Times New Roman" charset="0"/>
            </a:endParaRPr>
          </a:p>
        </p:txBody>
      </p:sp>
    </p:spTree>
    <p:extLst>
      <p:ext uri="{BB962C8B-B14F-4D97-AF65-F5344CB8AC3E}">
        <p14:creationId xmlns:p14="http://schemas.microsoft.com/office/powerpoint/2010/main" val="3731512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Platshållare för bildobjekt 1"/>
          <p:cNvSpPr>
            <a:spLocks noGrp="1" noRot="1" noChangeAspect="1" noTextEdit="1"/>
          </p:cNvSpPr>
          <p:nvPr>
            <p:ph type="sldImg"/>
          </p:nvPr>
        </p:nvSpPr>
        <p:spPr>
          <a:ln/>
        </p:spPr>
      </p:sp>
      <p:sp>
        <p:nvSpPr>
          <p:cNvPr id="97283" name="Platshållare för anteckninga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sv-SE" dirty="0" smtClean="0">
                <a:latin typeface="Times New Roman" charset="0"/>
              </a:rPr>
              <a:t>I </a:t>
            </a:r>
            <a:r>
              <a:rPr lang="sv-SE" dirty="0" err="1" smtClean="0">
                <a:latin typeface="Times New Roman" charset="0"/>
              </a:rPr>
              <a:t>Excelet</a:t>
            </a:r>
            <a:r>
              <a:rPr lang="sv-SE" baseline="0" dirty="0" smtClean="0">
                <a:latin typeface="Times New Roman" charset="0"/>
              </a:rPr>
              <a:t> </a:t>
            </a:r>
            <a:r>
              <a:rPr lang="sv-SE" dirty="0" smtClean="0">
                <a:latin typeface="Times New Roman" charset="0"/>
              </a:rPr>
              <a:t>går man </a:t>
            </a:r>
            <a:r>
              <a:rPr lang="sv-SE" dirty="0">
                <a:latin typeface="Times New Roman" charset="0"/>
              </a:rPr>
              <a:t>igenom </a:t>
            </a:r>
            <a:r>
              <a:rPr lang="sv-SE" dirty="0" smtClean="0">
                <a:latin typeface="Times New Roman" charset="0"/>
              </a:rPr>
              <a:t>24 ekosystemtjänster </a:t>
            </a:r>
            <a:r>
              <a:rPr lang="sv-SE" dirty="0">
                <a:latin typeface="Times New Roman" charset="0"/>
              </a:rPr>
              <a:t>och svara på frågor om beroende och </a:t>
            </a:r>
            <a:r>
              <a:rPr lang="sv-SE" dirty="0" smtClean="0">
                <a:latin typeface="Times New Roman" charset="0"/>
              </a:rPr>
              <a:t>påverkan,</a:t>
            </a:r>
            <a:r>
              <a:rPr lang="sv-SE" baseline="0" dirty="0" smtClean="0">
                <a:latin typeface="Times New Roman" charset="0"/>
              </a:rPr>
              <a:t> liksom olika intressenters behov och intressen.</a:t>
            </a:r>
            <a:endParaRPr lang="sv-SE" dirty="0">
              <a:latin typeface="Times New Roman" charset="0"/>
            </a:endParaRPr>
          </a:p>
          <a:p>
            <a:endParaRPr lang="sv-SE" dirty="0">
              <a:latin typeface="Times New Roman" charset="0"/>
            </a:endParaRPr>
          </a:p>
          <a:p>
            <a:r>
              <a:rPr lang="sv-SE" sz="1200" kern="1200" dirty="0" smtClean="0">
                <a:solidFill>
                  <a:schemeClr val="tx1"/>
                </a:solidFill>
                <a:effectLst/>
                <a:latin typeface="Times New Roman" charset="0"/>
                <a:ea typeface="ＭＳ Ｐゴシック" charset="-128"/>
                <a:cs typeface="ＭＳ Ｐゴシック" charset="-128"/>
              </a:rPr>
              <a:t>I den första fliken finns även en inledande sida som instruerar hur det verktyget ska användas om ytterligare hjälp behövs. </a:t>
            </a:r>
          </a:p>
          <a:p>
            <a:r>
              <a:rPr lang="sv-SE" sz="1200" kern="1200" dirty="0" smtClean="0">
                <a:solidFill>
                  <a:schemeClr val="tx1"/>
                </a:solidFill>
                <a:effectLst/>
                <a:latin typeface="Times New Roman" charset="0"/>
                <a:ea typeface="ＭＳ Ｐゴシック" charset="-128"/>
                <a:cs typeface="ＭＳ Ｐゴシック" charset="-128"/>
              </a:rPr>
              <a:t>Högst upp i frågeformuläret väljs vilken avgränsning som gjorts i steg 1. Frågeformuläret utgår från en lista där alla ekosystemtjänster finns beskrivna. För varje ekosystemtjänst finns sedan fem frågor som ska besvaras. Svaren registreras i de rullmenyer som finns under varje fråga. I tillhörande kommentarsfält kan viktig information registreras som ger stöd till de svar som angivits. Denna information hjälper andra att förstå svaren som användaren valt och det är även bra för att komma ihåg hur tankegångarna gått och vilka resonemang som ligger bakom svaren till nästa tillfälle som analysen ska användas. </a:t>
            </a:r>
          </a:p>
          <a:p>
            <a:r>
              <a:rPr lang="sv-SE" sz="1200" kern="1200" dirty="0" smtClean="0">
                <a:solidFill>
                  <a:schemeClr val="tx1"/>
                </a:solidFill>
                <a:effectLst/>
                <a:latin typeface="Times New Roman" charset="0"/>
                <a:ea typeface="ＭＳ Ｐゴシック" charset="-128"/>
                <a:cs typeface="ＭＳ Ｐゴシック" charset="-128"/>
              </a:rPr>
              <a:t>De fem frågorna som ställs för varje ekosystemtjänst är uppdelade i två olika delar. Den första delen undersöker företagets beroende av ekosystemtjänster och den andra är för att analysera företagets påverkan på ekosystemtjänsten i fråga. När alla frågor har besvarats visas ett sammanställt svar i en slutlig summerande matris som finns i en egen </a:t>
            </a:r>
            <a:r>
              <a:rPr lang="sv-SE" sz="1200" kern="1200" dirty="0" err="1" smtClean="0">
                <a:solidFill>
                  <a:schemeClr val="tx1"/>
                </a:solidFill>
                <a:effectLst/>
                <a:latin typeface="Times New Roman" charset="0"/>
                <a:ea typeface="ＭＳ Ｐゴシック" charset="-128"/>
                <a:cs typeface="ＭＳ Ｐゴシック" charset="-128"/>
              </a:rPr>
              <a:t>fiik</a:t>
            </a:r>
            <a:r>
              <a:rPr lang="sv-SE" sz="1200" kern="1200" dirty="0" smtClean="0">
                <a:solidFill>
                  <a:schemeClr val="tx1"/>
                </a:solidFill>
                <a:effectLst/>
                <a:latin typeface="Times New Roman" charset="0"/>
                <a:ea typeface="ＭＳ Ｐゴシック" charset="-128"/>
                <a:cs typeface="ＭＳ Ｐゴシック" charset="-128"/>
              </a:rPr>
              <a:t> i dokumentet och detta sker per automatik. De ekosystemtjänster som analyseras kommer att bli klassificerade i tre kategorier 1) högt beroende/påverkan 2) medium beroende/påverkan och 3) lågt beroende/ påverkan. Resultatet kan sedan användas för att besluta vilka ska vara prioriterade ekosystemtjänster och som ska tas vidare och analyseras i Steg 3. </a:t>
            </a:r>
          </a:p>
        </p:txBody>
      </p:sp>
      <p:sp>
        <p:nvSpPr>
          <p:cNvPr id="97284" name="Platshållare för bildnumm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hangingPunct="1"/>
            <a:fld id="{6C3E4D1B-8939-994E-960D-73684EDEFCA1}" type="slidenum">
              <a:rPr lang="sv-SE" sz="1200">
                <a:solidFill>
                  <a:prstClr val="black"/>
                </a:solidFill>
                <a:latin typeface="Times New Roman" charset="0"/>
              </a:rPr>
              <a:pPr eaLnBrk="1" hangingPunct="1"/>
              <a:t>55</a:t>
            </a:fld>
            <a:endParaRPr lang="sv-SE" sz="1200">
              <a:solidFill>
                <a:prstClr val="black"/>
              </a:solidFill>
              <a:latin typeface="Times New Roman" charset="0"/>
            </a:endParaRPr>
          </a:p>
        </p:txBody>
      </p:sp>
    </p:spTree>
    <p:extLst>
      <p:ext uri="{BB962C8B-B14F-4D97-AF65-F5344CB8AC3E}">
        <p14:creationId xmlns:p14="http://schemas.microsoft.com/office/powerpoint/2010/main" val="11054673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hangingPunct="1"/>
            <a:fld id="{8D4680D6-F890-744C-8449-F0069AE25C7A}" type="slidenum">
              <a:rPr lang="sv-SE" sz="1200">
                <a:solidFill>
                  <a:prstClr val="black"/>
                </a:solidFill>
                <a:latin typeface="Times New Roman" charset="0"/>
              </a:rPr>
              <a:pPr eaLnBrk="1" hangingPunct="1"/>
              <a:t>56</a:t>
            </a:fld>
            <a:endParaRPr lang="sv-SE" sz="1200">
              <a:solidFill>
                <a:prstClr val="black"/>
              </a:solidFill>
              <a:latin typeface="Times New Roman"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xfrm>
            <a:off x="685800" y="4343400"/>
            <a:ext cx="5486400" cy="4114800"/>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sv-SE" sz="1200" kern="1200" dirty="0" smtClean="0">
                <a:solidFill>
                  <a:schemeClr val="tx1"/>
                </a:solidFill>
                <a:effectLst/>
                <a:latin typeface="Times New Roman" charset="0"/>
                <a:ea typeface="ＭＳ Ｐゴシック" charset="-128"/>
                <a:cs typeface="ＭＳ Ｐゴシック" charset="-128"/>
              </a:rPr>
              <a:t>ESR-analysens tredje moment bygger på följande fem frågor som man</a:t>
            </a:r>
            <a:r>
              <a:rPr lang="sv-SE" sz="1200" kern="1200" baseline="0" dirty="0" smtClean="0">
                <a:solidFill>
                  <a:schemeClr val="tx1"/>
                </a:solidFill>
                <a:effectLst/>
                <a:latin typeface="Times New Roman" charset="0"/>
                <a:ea typeface="ＭＳ Ｐゴシック" charset="-128"/>
                <a:cs typeface="ＭＳ Ｐゴシック" charset="-128"/>
              </a:rPr>
              <a:t> ställer sig för VARJE prioriterad ekosystemtjänst</a:t>
            </a:r>
            <a:r>
              <a:rPr lang="sv-SE" sz="1200" kern="1200" dirty="0" smtClean="0">
                <a:solidFill>
                  <a:schemeClr val="tx1"/>
                </a:solidFill>
                <a:effectLst/>
                <a:latin typeface="Times New Roman" charset="0"/>
                <a:ea typeface="ＭＳ Ｐゴシック" charset="-128"/>
                <a:cs typeface="ＭＳ Ｐゴシック" charset="-128"/>
              </a:rPr>
              <a:t>:</a:t>
            </a:r>
            <a:br>
              <a:rPr lang="sv-SE" sz="1200" kern="1200" dirty="0" smtClean="0">
                <a:solidFill>
                  <a:schemeClr val="tx1"/>
                </a:solidFill>
                <a:effectLst/>
                <a:latin typeface="Times New Roman" charset="0"/>
                <a:ea typeface="ＭＳ Ｐゴシック" charset="-128"/>
                <a:cs typeface="ＭＳ Ｐゴシック" charset="-128"/>
              </a:rPr>
            </a:br>
            <a:r>
              <a:rPr lang="sv-SE" sz="1200" kern="1200" dirty="0" smtClean="0">
                <a:solidFill>
                  <a:schemeClr val="tx1"/>
                </a:solidFill>
                <a:effectLst/>
                <a:latin typeface="Times New Roman" charset="0"/>
                <a:ea typeface="ＭＳ Ｐゴシック" charset="-128"/>
                <a:cs typeface="ＭＳ Ｐゴシック" charset="-128"/>
              </a:rPr>
              <a:t>1.</a:t>
            </a:r>
            <a:r>
              <a:rPr lang="sv-SE" sz="1200" kern="1200" baseline="0" dirty="0" smtClean="0">
                <a:solidFill>
                  <a:schemeClr val="tx1"/>
                </a:solidFill>
                <a:effectLst/>
                <a:latin typeface="Times New Roman" charset="0"/>
                <a:ea typeface="ＭＳ Ｐゴシック" charset="-128"/>
                <a:cs typeface="ＭＳ Ｐゴシック" charset="-128"/>
              </a:rPr>
              <a:t> </a:t>
            </a:r>
            <a:r>
              <a:rPr lang="sv-SE" sz="1200" kern="1200" dirty="0" smtClean="0">
                <a:solidFill>
                  <a:schemeClr val="tx1"/>
                </a:solidFill>
                <a:effectLst/>
                <a:latin typeface="Times New Roman" charset="0"/>
                <a:ea typeface="ＭＳ Ｐゴシック" charset="-128"/>
                <a:cs typeface="ＭＳ Ｐゴシック" charset="-128"/>
              </a:rPr>
              <a:t>Hur är tillståndet/statusen gällande utbud och efterfrågan på den identifierade ekosystemtjänsten? Vilka trender kan ni se? </a:t>
            </a:r>
          </a:p>
          <a:p>
            <a:r>
              <a:rPr lang="sv-SE" sz="1200" kern="1200" dirty="0" smtClean="0">
                <a:solidFill>
                  <a:schemeClr val="tx1"/>
                </a:solidFill>
                <a:effectLst/>
                <a:latin typeface="Times New Roman" charset="0"/>
                <a:ea typeface="ＭＳ Ｐゴシック" charset="-128"/>
                <a:cs typeface="ＭＳ Ｐゴシック" charset="-128"/>
              </a:rPr>
              <a:t>2. Vad är det som driver de trender som är kopplade till den identifierade ekosystemtjänsten? Vanliga drivkrafter är överkonsumtion, förändrad markanvändning, klimatförändringar, övergödning, föroreningar, </a:t>
            </a:r>
            <a:r>
              <a:rPr lang="sv-SE" sz="1200" kern="1200" dirty="0" err="1" smtClean="0">
                <a:solidFill>
                  <a:schemeClr val="tx1"/>
                </a:solidFill>
                <a:effectLst/>
                <a:latin typeface="Times New Roman" charset="0"/>
                <a:ea typeface="ＭＳ Ｐゴシック" charset="-128"/>
                <a:cs typeface="ＭＳ Ｐゴシック" charset="-128"/>
              </a:rPr>
              <a:t>invasiva</a:t>
            </a:r>
            <a:r>
              <a:rPr lang="sv-SE" sz="1200" kern="1200" dirty="0" smtClean="0">
                <a:solidFill>
                  <a:schemeClr val="tx1"/>
                </a:solidFill>
                <a:effectLst/>
                <a:latin typeface="Times New Roman" charset="0"/>
                <a:ea typeface="ＭＳ Ｐゴシック" charset="-128"/>
                <a:cs typeface="ＭＳ Ｐゴシック" charset="-128"/>
              </a:rPr>
              <a:t> arter mm. </a:t>
            </a:r>
            <a:br>
              <a:rPr lang="sv-SE" sz="1200" kern="1200" dirty="0" smtClean="0">
                <a:solidFill>
                  <a:schemeClr val="tx1"/>
                </a:solidFill>
                <a:effectLst/>
                <a:latin typeface="Times New Roman" charset="0"/>
                <a:ea typeface="ＭＳ Ｐゴシック" charset="-128"/>
                <a:cs typeface="ＭＳ Ｐゴシック" charset="-128"/>
              </a:rPr>
            </a:br>
            <a:r>
              <a:rPr lang="sv-SE" sz="1200" kern="1200" dirty="0" smtClean="0">
                <a:solidFill>
                  <a:schemeClr val="tx1"/>
                </a:solidFill>
                <a:effectLst/>
                <a:latin typeface="Times New Roman" charset="0"/>
                <a:ea typeface="ＭＳ Ｐゴシック" charset="-128"/>
                <a:cs typeface="ＭＳ Ｐゴシック" charset="-128"/>
              </a:rPr>
              <a:t>3.</a:t>
            </a:r>
            <a:r>
              <a:rPr lang="sv-SE" sz="1200" kern="1200" baseline="0" dirty="0" smtClean="0">
                <a:solidFill>
                  <a:schemeClr val="tx1"/>
                </a:solidFill>
                <a:effectLst/>
                <a:latin typeface="Times New Roman" charset="0"/>
                <a:ea typeface="ＭＳ Ｐゴシック" charset="-128"/>
                <a:cs typeface="ＭＳ Ｐゴシック" charset="-128"/>
              </a:rPr>
              <a:t> </a:t>
            </a:r>
            <a:r>
              <a:rPr lang="sv-SE" sz="1200" kern="1200" dirty="0" smtClean="0">
                <a:solidFill>
                  <a:schemeClr val="tx1"/>
                </a:solidFill>
                <a:effectLst/>
                <a:latin typeface="Times New Roman" charset="0"/>
                <a:ea typeface="ＭＳ Ｐゴシック" charset="-128"/>
                <a:cs typeface="ＭＳ Ｐゴシック" charset="-128"/>
              </a:rPr>
              <a:t>Hur påverkar företaget det som driver trenden/trenderna? </a:t>
            </a:r>
            <a:br>
              <a:rPr lang="sv-SE" sz="1200" kern="1200" dirty="0" smtClean="0">
                <a:solidFill>
                  <a:schemeClr val="tx1"/>
                </a:solidFill>
                <a:effectLst/>
                <a:latin typeface="Times New Roman" charset="0"/>
                <a:ea typeface="ＭＳ Ｐゴシック" charset="-128"/>
                <a:cs typeface="ＭＳ Ｐゴシック" charset="-128"/>
              </a:rPr>
            </a:br>
            <a:r>
              <a:rPr lang="sv-SE" sz="1200" kern="1200" dirty="0" smtClean="0">
                <a:solidFill>
                  <a:schemeClr val="tx1"/>
                </a:solidFill>
                <a:effectLst/>
                <a:latin typeface="Times New Roman" charset="0"/>
                <a:ea typeface="ＭＳ Ｐゴシック" charset="-128"/>
                <a:cs typeface="ＭＳ Ｐゴシック" charset="-128"/>
              </a:rPr>
              <a:t>4.</a:t>
            </a:r>
            <a:r>
              <a:rPr lang="sv-SE" sz="1200" kern="1200" baseline="0" dirty="0" smtClean="0">
                <a:solidFill>
                  <a:schemeClr val="tx1"/>
                </a:solidFill>
                <a:effectLst/>
                <a:latin typeface="Times New Roman" charset="0"/>
                <a:ea typeface="ＭＳ Ｐゴシック" charset="-128"/>
                <a:cs typeface="ＭＳ Ｐゴシック" charset="-128"/>
              </a:rPr>
              <a:t> </a:t>
            </a:r>
            <a:r>
              <a:rPr lang="sv-SE" sz="1200" kern="1200" dirty="0" smtClean="0">
                <a:solidFill>
                  <a:schemeClr val="tx1"/>
                </a:solidFill>
                <a:effectLst/>
                <a:latin typeface="Times New Roman" charset="0"/>
                <a:ea typeface="ＭＳ Ｐゴシック" charset="-128"/>
                <a:cs typeface="ＭＳ Ｐゴシック" charset="-128"/>
              </a:rPr>
              <a:t>Hur påverkar andra aktörer i omvärlden det som driver trenden/trenderna? </a:t>
            </a:r>
            <a:br>
              <a:rPr lang="sv-SE" sz="1200" kern="1200" dirty="0" smtClean="0">
                <a:solidFill>
                  <a:schemeClr val="tx1"/>
                </a:solidFill>
                <a:effectLst/>
                <a:latin typeface="Times New Roman" charset="0"/>
                <a:ea typeface="ＭＳ Ｐゴシック" charset="-128"/>
                <a:cs typeface="ＭＳ Ｐゴシック" charset="-128"/>
              </a:rPr>
            </a:br>
            <a:r>
              <a:rPr lang="sv-SE" sz="1200" kern="1200" dirty="0" smtClean="0">
                <a:solidFill>
                  <a:schemeClr val="tx1"/>
                </a:solidFill>
                <a:effectLst/>
                <a:latin typeface="Times New Roman" charset="0"/>
                <a:ea typeface="ＭＳ Ｐゴシック" charset="-128"/>
                <a:cs typeface="ＭＳ Ｐゴシック" charset="-128"/>
              </a:rPr>
              <a:t>5.</a:t>
            </a:r>
            <a:r>
              <a:rPr lang="sv-SE" sz="1200" kern="1200" baseline="0" dirty="0" smtClean="0">
                <a:solidFill>
                  <a:schemeClr val="tx1"/>
                </a:solidFill>
                <a:effectLst/>
                <a:latin typeface="Times New Roman" charset="0"/>
                <a:ea typeface="ＭＳ Ｐゴシック" charset="-128"/>
                <a:cs typeface="ＭＳ Ｐゴシック" charset="-128"/>
              </a:rPr>
              <a:t> </a:t>
            </a:r>
            <a:r>
              <a:rPr lang="sv-SE" sz="1200" kern="1200" dirty="0" smtClean="0">
                <a:solidFill>
                  <a:schemeClr val="tx1"/>
                </a:solidFill>
                <a:effectLst/>
                <a:latin typeface="Times New Roman" charset="0"/>
                <a:ea typeface="ＭＳ Ｐゴシック" charset="-128"/>
                <a:cs typeface="ＭＳ Ｐゴシック" charset="-128"/>
              </a:rPr>
              <a:t>Vilka indirekta drivkrafter ligger bakom trenden/trenderna? </a:t>
            </a:r>
            <a:br>
              <a:rPr lang="sv-SE" sz="1200" kern="1200" dirty="0" smtClean="0">
                <a:solidFill>
                  <a:schemeClr val="tx1"/>
                </a:solidFill>
                <a:effectLst/>
                <a:latin typeface="Times New Roman" charset="0"/>
                <a:ea typeface="ＭＳ Ｐゴシック" charset="-128"/>
                <a:cs typeface="ＭＳ Ｐゴシック" charset="-128"/>
              </a:rPr>
            </a:br>
            <a:endParaRPr lang="sv-SE" sz="1200" kern="1200" dirty="0" smtClean="0">
              <a:solidFill>
                <a:schemeClr val="tx1"/>
              </a:solidFill>
              <a:effectLst/>
              <a:latin typeface="Times New Roman" charset="0"/>
              <a:ea typeface="ＭＳ Ｐゴシック" charset="-128"/>
              <a:cs typeface="ＭＳ Ｐゴシック" charset="-128"/>
            </a:endParaRPr>
          </a:p>
          <a:p>
            <a:pPr eaLnBrk="1" hangingPunct="1"/>
            <a:endParaRPr lang="en-US" dirty="0">
              <a:latin typeface="Times New Roman" charset="0"/>
            </a:endParaRPr>
          </a:p>
        </p:txBody>
      </p:sp>
    </p:spTree>
    <p:extLst>
      <p:ext uri="{BB962C8B-B14F-4D97-AF65-F5344CB8AC3E}">
        <p14:creationId xmlns:p14="http://schemas.microsoft.com/office/powerpoint/2010/main" val="1826466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hangingPunct="1"/>
            <a:fld id="{F9534735-1C11-894A-9C98-C53BB3600B0E}" type="slidenum">
              <a:rPr lang="sv-SE" sz="1200">
                <a:solidFill>
                  <a:prstClr val="black"/>
                </a:solidFill>
                <a:latin typeface="Times New Roman" charset="0"/>
              </a:rPr>
              <a:pPr eaLnBrk="1" hangingPunct="1"/>
              <a:t>57</a:t>
            </a:fld>
            <a:endParaRPr lang="sv-SE" sz="1200">
              <a:solidFill>
                <a:prstClr val="black"/>
              </a:solidFill>
              <a:latin typeface="Times New Roman"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xfrm>
            <a:off x="685800" y="4343400"/>
            <a:ext cx="5486400" cy="4114800"/>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sv-SE" sz="1200" kern="1200" dirty="0" smtClean="0">
                <a:solidFill>
                  <a:schemeClr val="tx1"/>
                </a:solidFill>
                <a:effectLst/>
                <a:latin typeface="Times New Roman" charset="0"/>
                <a:ea typeface="ＭＳ Ｐゴシック" charset="-128"/>
                <a:cs typeface="ＭＳ Ｐゴシック" charset="-128"/>
              </a:rPr>
              <a:t>Steg 4 handlar om att identifiera vilka affärsrisker och affärsmöjligheter som finns kopplade till ekosystemtjänster som företaget påverkar eller är beroende av. För många företag är detta svårt men de företag som förstår sitt beroende av, och påverkan på, ekosystemtjänster har större möjligheter att i tid förstå och ställa om inför kommande utmaningar. Detta stärker företagens långsiktiga lönsamhet och konkurrenskraft. </a:t>
            </a: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smtClean="0">
                <a:solidFill>
                  <a:schemeClr val="tx1"/>
                </a:solidFill>
                <a:effectLst/>
                <a:latin typeface="Times New Roman" charset="0"/>
                <a:ea typeface="ＭＳ Ｐゴシック" charset="-128"/>
                <a:cs typeface="ＭＳ Ｐゴシック" charset="-128"/>
              </a:rPr>
              <a:t/>
            </a:r>
            <a:br>
              <a:rPr lang="sv-SE" sz="1200" kern="1200" dirty="0" smtClean="0">
                <a:solidFill>
                  <a:schemeClr val="tx1"/>
                </a:solidFill>
                <a:effectLst/>
                <a:latin typeface="Times New Roman" charset="0"/>
                <a:ea typeface="ＭＳ Ｐゴシック" charset="-128"/>
                <a:cs typeface="ＭＳ Ｐゴシック" charset="-128"/>
              </a:rPr>
            </a:br>
            <a:r>
              <a:rPr lang="sv-SE" sz="1200" kern="1200" dirty="0" smtClean="0">
                <a:solidFill>
                  <a:schemeClr val="tx1"/>
                </a:solidFill>
                <a:effectLst/>
                <a:latin typeface="Times New Roman" charset="0"/>
                <a:ea typeface="ＭＳ Ｐゴシック" charset="-128"/>
                <a:cs typeface="ＭＳ Ｐゴシック" charset="-128"/>
              </a:rPr>
              <a:t>I den nya versionen av ISO 14001 finns det ett mer riskbaserat angreppssätt som bygger på en kartläggning av företagets risker och möjligheter. Risker och möjligheter kopplas här inte bara till den egna verksamheten utan även till omvärldens krav, risker och osäkerheter</a:t>
            </a:r>
            <a:r>
              <a:rPr lang="sv-SE" sz="1200" kern="1200" baseline="0" dirty="0" smtClean="0">
                <a:solidFill>
                  <a:schemeClr val="tx1"/>
                </a:solidFill>
                <a:effectLst/>
                <a:latin typeface="Times New Roman" charset="0"/>
                <a:ea typeface="ＭＳ Ｐゴシック" charset="-128"/>
                <a:cs typeface="ＭＳ Ｐゴシック" charset="-128"/>
              </a:rPr>
              <a:t>. </a:t>
            </a:r>
            <a:endParaRPr lang="sv-SE" sz="1200" kern="1200" dirty="0" smtClean="0">
              <a:solidFill>
                <a:schemeClr val="tx1"/>
              </a:solidFill>
              <a:effectLst/>
              <a:latin typeface="Times New Roman" charset="0"/>
              <a:ea typeface="ＭＳ Ｐゴシック" charset="-128"/>
              <a:cs typeface="ＭＳ Ｐゴシック" charset="-128"/>
            </a:endParaRPr>
          </a:p>
          <a:p>
            <a:endParaRPr lang="sv-SE" sz="1200" kern="1200" dirty="0" smtClean="0">
              <a:solidFill>
                <a:schemeClr val="tx1"/>
              </a:solidFill>
              <a:effectLst/>
              <a:latin typeface="Times New Roman" charset="0"/>
              <a:ea typeface="ＭＳ Ｐゴシック" charset="-128"/>
              <a:cs typeface="ＭＳ Ｐゴシック" charset="-128"/>
            </a:endParaRPr>
          </a:p>
          <a:p>
            <a:pPr eaLnBrk="1" hangingPunct="1"/>
            <a:endParaRPr lang="en-US" dirty="0">
              <a:latin typeface="Times New Roman" charset="0"/>
            </a:endParaRPr>
          </a:p>
        </p:txBody>
      </p:sp>
    </p:spTree>
    <p:extLst>
      <p:ext uri="{BB962C8B-B14F-4D97-AF65-F5344CB8AC3E}">
        <p14:creationId xmlns:p14="http://schemas.microsoft.com/office/powerpoint/2010/main" val="10433782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hangingPunct="1"/>
            <a:fld id="{D78F4B1D-A459-A54A-90D3-085513FBEA46}" type="slidenum">
              <a:rPr lang="sv-SE" sz="1200">
                <a:solidFill>
                  <a:prstClr val="black"/>
                </a:solidFill>
                <a:latin typeface="Times New Roman" charset="0"/>
              </a:rPr>
              <a:pPr eaLnBrk="1" hangingPunct="1"/>
              <a:t>58</a:t>
            </a:fld>
            <a:endParaRPr lang="sv-SE" sz="1200">
              <a:solidFill>
                <a:prstClr val="black"/>
              </a:solidFill>
              <a:latin typeface="Times New Roman"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err="1" smtClean="0">
                <a:latin typeface="Times New Roman" charset="0"/>
              </a:rPr>
              <a:t>Sista</a:t>
            </a:r>
            <a:r>
              <a:rPr lang="en-US" baseline="0" dirty="0" smtClean="0">
                <a:latin typeface="Times New Roman" charset="0"/>
              </a:rPr>
              <a:t> </a:t>
            </a:r>
            <a:r>
              <a:rPr lang="en-US" baseline="0" dirty="0" err="1" smtClean="0">
                <a:latin typeface="Times New Roman" charset="0"/>
              </a:rPr>
              <a:t>steget</a:t>
            </a:r>
            <a:r>
              <a:rPr lang="en-US" baseline="0" dirty="0" smtClean="0">
                <a:latin typeface="Times New Roman" charset="0"/>
              </a:rPr>
              <a:t>, 5 </a:t>
            </a:r>
            <a:r>
              <a:rPr lang="mr-IN" baseline="0" dirty="0" smtClean="0">
                <a:latin typeface="Times New Roman" charset="0"/>
              </a:rPr>
              <a:t>–</a:t>
            </a:r>
            <a:r>
              <a:rPr lang="en-US" baseline="0" dirty="0" smtClean="0">
                <a:latin typeface="Times New Roman" charset="0"/>
              </a:rPr>
              <a:t> </a:t>
            </a:r>
            <a:r>
              <a:rPr lang="en-US" baseline="0" dirty="0" err="1" smtClean="0">
                <a:latin typeface="Times New Roman" charset="0"/>
              </a:rPr>
              <a:t>strategi</a:t>
            </a:r>
            <a:r>
              <a:rPr lang="en-US" baseline="0" dirty="0" smtClean="0">
                <a:latin typeface="Times New Roman" charset="0"/>
              </a:rPr>
              <a:t>. </a:t>
            </a:r>
          </a:p>
          <a:p>
            <a:pPr eaLnBrk="1" hangingPunct="1"/>
            <a:endParaRPr lang="en-US" baseline="0" dirty="0" smtClean="0">
              <a:latin typeface="Times New Roman"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err="1" smtClean="0">
                <a:solidFill>
                  <a:schemeClr val="tx1"/>
                </a:solidFill>
                <a:effectLst/>
                <a:latin typeface="Times New Roman" charset="0"/>
                <a:ea typeface="ＭＳ Ｐゴシック" charset="-128"/>
                <a:cs typeface="ＭＳ Ｐゴシック" charset="-128"/>
              </a:rPr>
              <a:t>Syftet</a:t>
            </a:r>
            <a:r>
              <a:rPr lang="en-US" sz="1200" kern="1200" dirty="0" smtClean="0">
                <a:solidFill>
                  <a:schemeClr val="tx1"/>
                </a:solidFill>
                <a:effectLst/>
                <a:latin typeface="Times New Roman" charset="0"/>
                <a:ea typeface="ＭＳ Ｐゴシック" charset="-128"/>
                <a:cs typeface="ＭＳ Ｐゴシック" charset="-128"/>
              </a:rPr>
              <a:t> med ESR-</a:t>
            </a:r>
            <a:r>
              <a:rPr lang="en-US" sz="1200" kern="1200" dirty="0" err="1" smtClean="0">
                <a:solidFill>
                  <a:schemeClr val="tx1"/>
                </a:solidFill>
                <a:effectLst/>
                <a:latin typeface="Times New Roman" charset="0"/>
                <a:ea typeface="ＭＳ Ｐゴシック" charset="-128"/>
                <a:cs typeface="ＭＳ Ｐゴシック" charset="-128"/>
              </a:rPr>
              <a:t>analysens</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sista</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steg</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är</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att</a:t>
            </a:r>
            <a:r>
              <a:rPr lang="en-US" sz="1200" kern="1200" dirty="0" smtClean="0">
                <a:solidFill>
                  <a:schemeClr val="tx1"/>
                </a:solidFill>
                <a:effectLst/>
                <a:latin typeface="Times New Roman" charset="0"/>
                <a:ea typeface="ＭＳ Ｐゴシック" charset="-128"/>
                <a:cs typeface="ＭＳ Ｐゴシック" charset="-128"/>
              </a:rPr>
              <a:t> ta </a:t>
            </a:r>
            <a:r>
              <a:rPr lang="en-US" sz="1200" kern="1200" dirty="0" err="1" smtClean="0">
                <a:solidFill>
                  <a:schemeClr val="tx1"/>
                </a:solidFill>
                <a:effectLst/>
                <a:latin typeface="Times New Roman" charset="0"/>
                <a:ea typeface="ＭＳ Ｐゴシック" charset="-128"/>
                <a:cs typeface="ＭＳ Ｐゴシック" charset="-128"/>
              </a:rPr>
              <a:t>fram</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strategier</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som</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kan</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implementeras</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i</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verksamheten</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Det</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kan</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vara</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att</a:t>
            </a:r>
            <a:r>
              <a:rPr lang="en-US" sz="1200" kern="1200" dirty="0" smtClean="0">
                <a:solidFill>
                  <a:schemeClr val="tx1"/>
                </a:solidFill>
                <a:effectLst/>
                <a:latin typeface="Times New Roman" charset="0"/>
                <a:ea typeface="ＭＳ Ｐゴシック" charset="-128"/>
                <a:cs typeface="ＭＳ Ｐゴシック" charset="-128"/>
              </a:rPr>
              <a:t> ta </a:t>
            </a:r>
            <a:r>
              <a:rPr lang="en-US" sz="1200" kern="1200" dirty="0" err="1" smtClean="0">
                <a:solidFill>
                  <a:schemeClr val="tx1"/>
                </a:solidFill>
                <a:effectLst/>
                <a:latin typeface="Times New Roman" charset="0"/>
                <a:ea typeface="ＭＳ Ｐゴシック" charset="-128"/>
                <a:cs typeface="ＭＳ Ｐゴシック" charset="-128"/>
              </a:rPr>
              <a:t>fram</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strategier</a:t>
            </a:r>
            <a:r>
              <a:rPr lang="en-US" sz="1200" kern="1200" baseline="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för</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interna</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förändringar</a:t>
            </a:r>
            <a:r>
              <a:rPr lang="en-US" sz="1200" kern="1200" dirty="0" smtClean="0">
                <a:solidFill>
                  <a:schemeClr val="tx1"/>
                </a:solidFill>
                <a:effectLst/>
                <a:latin typeface="Times New Roman" charset="0"/>
                <a:ea typeface="ＭＳ Ｐゴシック" charset="-128"/>
                <a:cs typeface="ＭＳ Ｐゴシック" charset="-128"/>
              </a:rPr>
              <a:t>/</a:t>
            </a:r>
            <a:r>
              <a:rPr lang="en-US" sz="1200" kern="1200" dirty="0" err="1" smtClean="0">
                <a:solidFill>
                  <a:schemeClr val="tx1"/>
                </a:solidFill>
                <a:effectLst/>
                <a:latin typeface="Times New Roman" charset="0"/>
                <a:ea typeface="ＭＳ Ｐゴシック" charset="-128"/>
                <a:cs typeface="ＭＳ Ｐゴシック" charset="-128"/>
              </a:rPr>
              <a:t>förbättringar</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eller</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initiera</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gemensamma</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samverkansprojekt</a:t>
            </a:r>
            <a:r>
              <a:rPr lang="en-US" sz="1200" kern="1200" dirty="0" smtClean="0">
                <a:solidFill>
                  <a:schemeClr val="tx1"/>
                </a:solidFill>
                <a:effectLst/>
                <a:latin typeface="Times New Roman" charset="0"/>
                <a:ea typeface="ＭＳ Ｐゴシック" charset="-128"/>
                <a:cs typeface="ＭＳ Ｐゴシック" charset="-128"/>
              </a:rPr>
              <a:t>/</a:t>
            </a:r>
            <a:r>
              <a:rPr lang="en-US" sz="1200" kern="1200" dirty="0" err="1" smtClean="0">
                <a:solidFill>
                  <a:schemeClr val="tx1"/>
                </a:solidFill>
                <a:effectLst/>
                <a:latin typeface="Times New Roman" charset="0"/>
                <a:ea typeface="ＭＳ Ｐゴシック" charset="-128"/>
                <a:cs typeface="ＭＳ Ｐゴシック" charset="-128"/>
              </a:rPr>
              <a:t>strategier</a:t>
            </a:r>
            <a:r>
              <a:rPr lang="en-US" sz="1200" kern="1200" dirty="0" smtClean="0">
                <a:solidFill>
                  <a:schemeClr val="tx1"/>
                </a:solidFill>
                <a:effectLst/>
                <a:latin typeface="Times New Roman" charset="0"/>
                <a:ea typeface="ＭＳ Ｐゴシック" charset="-128"/>
                <a:cs typeface="ＭＳ Ｐゴシック" charset="-128"/>
              </a:rPr>
              <a:t> med </a:t>
            </a:r>
            <a:r>
              <a:rPr lang="en-US" sz="1200" kern="1200" dirty="0" err="1" smtClean="0">
                <a:solidFill>
                  <a:schemeClr val="tx1"/>
                </a:solidFill>
                <a:effectLst/>
                <a:latin typeface="Times New Roman" charset="0"/>
                <a:ea typeface="ＭＳ Ｐゴシック" charset="-128"/>
                <a:cs typeface="ＭＳ Ｐゴシック" charset="-128"/>
              </a:rPr>
              <a:t>andra</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företag</a:t>
            </a:r>
            <a:r>
              <a:rPr lang="en-US" sz="1200" kern="1200" dirty="0" smtClean="0">
                <a:solidFill>
                  <a:schemeClr val="tx1"/>
                </a:solidFill>
                <a:effectLst/>
                <a:latin typeface="Times New Roman" charset="0"/>
                <a:ea typeface="ＭＳ Ｐゴシック" charset="-128"/>
                <a:cs typeface="ＭＳ Ｐゴシック" charset="-128"/>
              </a:rPr>
              <a:t>/</a:t>
            </a:r>
            <a:r>
              <a:rPr lang="en-US" sz="1200" kern="1200" dirty="0" err="1" smtClean="0">
                <a:solidFill>
                  <a:schemeClr val="tx1"/>
                </a:solidFill>
                <a:effectLst/>
                <a:latin typeface="Times New Roman" charset="0"/>
                <a:ea typeface="ＭＳ Ｐゴシック" charset="-128"/>
                <a:cs typeface="ＭＳ Ｐゴシック" charset="-128"/>
              </a:rPr>
              <a:t>aktörer</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som</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påverkar</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samma</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ekosystemtjänst</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Det</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kan</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även</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handla</a:t>
            </a:r>
            <a:r>
              <a:rPr lang="en-US" sz="1200" kern="1200" dirty="0" smtClean="0">
                <a:solidFill>
                  <a:schemeClr val="tx1"/>
                </a:solidFill>
                <a:effectLst/>
                <a:latin typeface="Times New Roman" charset="0"/>
                <a:ea typeface="ＭＳ Ｐゴシック" charset="-128"/>
                <a:cs typeface="ＭＳ Ｐゴシック" charset="-128"/>
              </a:rPr>
              <a:t> om </a:t>
            </a:r>
            <a:r>
              <a:rPr lang="en-US" sz="1200" kern="1200" dirty="0" err="1" smtClean="0">
                <a:solidFill>
                  <a:schemeClr val="tx1"/>
                </a:solidFill>
                <a:effectLst/>
                <a:latin typeface="Times New Roman" charset="0"/>
                <a:ea typeface="ＭＳ Ｐゴシック" charset="-128"/>
                <a:cs typeface="ＭＳ Ｐゴシック" charset="-128"/>
              </a:rPr>
              <a:t>att</a:t>
            </a:r>
            <a:r>
              <a:rPr lang="en-US" sz="1200" kern="1200" dirty="0" smtClean="0">
                <a:solidFill>
                  <a:schemeClr val="tx1"/>
                </a:solidFill>
                <a:effectLst/>
                <a:latin typeface="Times New Roman" charset="0"/>
                <a:ea typeface="ＭＳ Ｐゴシック" charset="-128"/>
                <a:cs typeface="ＭＳ Ｐゴシック" charset="-128"/>
              </a:rPr>
              <a:t> ta </a:t>
            </a:r>
            <a:r>
              <a:rPr lang="en-US" sz="1200" kern="1200" dirty="0" err="1" smtClean="0">
                <a:solidFill>
                  <a:schemeClr val="tx1"/>
                </a:solidFill>
                <a:effectLst/>
                <a:latin typeface="Times New Roman" charset="0"/>
                <a:ea typeface="ＭＳ Ｐゴシック" charset="-128"/>
                <a:cs typeface="ＭＳ Ｐゴシック" charset="-128"/>
              </a:rPr>
              <a:t>fram</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strategier</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för</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hur</a:t>
            </a:r>
            <a:r>
              <a:rPr lang="en-US" sz="1200" kern="1200" dirty="0" smtClean="0">
                <a:solidFill>
                  <a:schemeClr val="tx1"/>
                </a:solidFill>
                <a:effectLst/>
                <a:latin typeface="Times New Roman" charset="0"/>
                <a:ea typeface="ＭＳ Ｐゴシック" charset="-128"/>
                <a:cs typeface="ＭＳ Ｐゴシック" charset="-128"/>
              </a:rPr>
              <a:t> man </a:t>
            </a:r>
            <a:r>
              <a:rPr lang="en-US" sz="1200" kern="1200" dirty="0" err="1" smtClean="0">
                <a:solidFill>
                  <a:schemeClr val="tx1"/>
                </a:solidFill>
                <a:effectLst/>
                <a:latin typeface="Times New Roman" charset="0"/>
                <a:ea typeface="ＭＳ Ｐゴシック" charset="-128"/>
                <a:cs typeface="ＭＳ Ｐゴシック" charset="-128"/>
              </a:rPr>
              <a:t>kan</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påverka</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beslutsfattare</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i</a:t>
            </a:r>
            <a:r>
              <a:rPr lang="en-US" sz="1200" kern="1200" dirty="0" smtClean="0">
                <a:solidFill>
                  <a:schemeClr val="tx1"/>
                </a:solidFill>
                <a:effectLst/>
                <a:latin typeface="Times New Roman" charset="0"/>
                <a:ea typeface="ＭＳ Ｐゴシック" charset="-128"/>
                <a:cs typeface="ＭＳ Ｐゴシック" charset="-128"/>
              </a:rPr>
              <a:t> de fall </a:t>
            </a:r>
            <a:r>
              <a:rPr lang="en-US" sz="1200" kern="1200" dirty="0" err="1" smtClean="0">
                <a:solidFill>
                  <a:schemeClr val="tx1"/>
                </a:solidFill>
                <a:effectLst/>
                <a:latin typeface="Times New Roman" charset="0"/>
                <a:ea typeface="ＭＳ Ｐゴシック" charset="-128"/>
                <a:cs typeface="ＭＳ Ｐゴシック" charset="-128"/>
              </a:rPr>
              <a:t>där</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otillräckliga</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regleringar</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eller</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avsaknad</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av</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lagar</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gör</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att</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ekosystem</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tjänsten</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påverkas</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negativt</a:t>
            </a:r>
            <a:r>
              <a:rPr lang="en-US" sz="1200" kern="1200" dirty="0" smtClean="0">
                <a:solidFill>
                  <a:schemeClr val="tx1"/>
                </a:solidFill>
                <a:effectLst/>
                <a:latin typeface="Times New Roman" charset="0"/>
                <a:ea typeface="ＭＳ Ｐゴシック" charset="-128"/>
                <a:cs typeface="ＭＳ Ｐゴシック" charset="-128"/>
              </a:rPr>
              <a:t>. Om man </a:t>
            </a:r>
            <a:r>
              <a:rPr lang="en-US" sz="1200" kern="1200" dirty="0" err="1" smtClean="0">
                <a:solidFill>
                  <a:schemeClr val="tx1"/>
                </a:solidFill>
                <a:effectLst/>
                <a:latin typeface="Times New Roman" charset="0"/>
                <a:ea typeface="ＭＳ Ｐゴシック" charset="-128"/>
                <a:cs typeface="ＭＳ Ｐゴシック" charset="-128"/>
              </a:rPr>
              <a:t>som</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företag</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i</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det</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tidigare</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steget</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steg</a:t>
            </a:r>
            <a:r>
              <a:rPr lang="en-US" sz="1200" kern="1200" dirty="0" smtClean="0">
                <a:solidFill>
                  <a:schemeClr val="tx1"/>
                </a:solidFill>
                <a:effectLst/>
                <a:latin typeface="Times New Roman" charset="0"/>
                <a:ea typeface="ＭＳ Ｐゴシック" charset="-128"/>
                <a:cs typeface="ＭＳ Ｐゴシック" charset="-128"/>
              </a:rPr>
              <a:t> 4) </a:t>
            </a:r>
            <a:r>
              <a:rPr lang="en-US" sz="1200" kern="1200" dirty="0" err="1" smtClean="0">
                <a:solidFill>
                  <a:schemeClr val="tx1"/>
                </a:solidFill>
                <a:effectLst/>
                <a:latin typeface="Times New Roman" charset="0"/>
                <a:ea typeface="ＭＳ Ｐゴシック" charset="-128"/>
                <a:cs typeface="ＭＳ Ｐゴシック" charset="-128"/>
              </a:rPr>
              <a:t>har</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identifierat</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ekosystemtjänster</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som</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kan</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innebära</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en</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affärsrisk</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för</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att</a:t>
            </a:r>
            <a:r>
              <a:rPr lang="en-US" sz="1200" kern="1200" dirty="0" smtClean="0">
                <a:solidFill>
                  <a:schemeClr val="tx1"/>
                </a:solidFill>
                <a:effectLst/>
                <a:latin typeface="Times New Roman" charset="0"/>
                <a:ea typeface="ＭＳ Ｐゴシック" charset="-128"/>
                <a:cs typeface="ＭＳ Ｐゴシック" charset="-128"/>
              </a:rPr>
              <a:t> man </a:t>
            </a:r>
            <a:r>
              <a:rPr lang="en-US" sz="1200" kern="1200" dirty="0" err="1" smtClean="0">
                <a:solidFill>
                  <a:schemeClr val="tx1"/>
                </a:solidFill>
                <a:effectLst/>
                <a:latin typeface="Times New Roman" charset="0"/>
                <a:ea typeface="ＭＳ Ｐゴシック" charset="-128"/>
                <a:cs typeface="ＭＳ Ｐゴシック" charset="-128"/>
              </a:rPr>
              <a:t>har</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ett</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starkt</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beroende</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eller</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en</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stor</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påverkan</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på</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dem</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så</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är</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det</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viktigt</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att</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lyfta</a:t>
            </a:r>
            <a:r>
              <a:rPr lang="en-US" sz="1200" kern="1200" dirty="0" smtClean="0">
                <a:solidFill>
                  <a:schemeClr val="tx1"/>
                </a:solidFill>
                <a:effectLst/>
                <a:latin typeface="Times New Roman" charset="0"/>
                <a:ea typeface="ＭＳ Ｐゴシック" charset="-128"/>
                <a:cs typeface="ＭＳ Ｐゴシック" charset="-128"/>
              </a:rPr>
              <a:t> in </a:t>
            </a:r>
            <a:r>
              <a:rPr lang="en-US" sz="1200" kern="1200" dirty="0" err="1" smtClean="0">
                <a:solidFill>
                  <a:schemeClr val="tx1"/>
                </a:solidFill>
                <a:effectLst/>
                <a:latin typeface="Times New Roman" charset="0"/>
                <a:ea typeface="ＭＳ Ｐゴシック" charset="-128"/>
                <a:cs typeface="ＭＳ Ｐゴシック" charset="-128"/>
              </a:rPr>
              <a:t>strategier</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för</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hantering</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av</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dessa</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i</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företagets</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arbete</a:t>
            </a:r>
            <a:r>
              <a:rPr lang="en-US" sz="1200" kern="1200" dirty="0" smtClean="0">
                <a:solidFill>
                  <a:schemeClr val="tx1"/>
                </a:solidFill>
                <a:effectLst/>
                <a:latin typeface="Times New Roman" charset="0"/>
                <a:ea typeface="ＭＳ Ｐゴシック" charset="-128"/>
                <a:cs typeface="ＭＳ Ｐゴシック" charset="-128"/>
              </a:rPr>
              <a:t> med </a:t>
            </a:r>
            <a:r>
              <a:rPr lang="en-US" sz="1200" kern="1200" dirty="0" err="1" smtClean="0">
                <a:solidFill>
                  <a:schemeClr val="tx1"/>
                </a:solidFill>
                <a:effectLst/>
                <a:latin typeface="Times New Roman" charset="0"/>
                <a:ea typeface="ＭＳ Ｐゴシック" charset="-128"/>
                <a:cs typeface="ＭＳ Ｐゴシック" charset="-128"/>
              </a:rPr>
              <a:t>riskhantering</a:t>
            </a:r>
            <a:r>
              <a:rPr lang="en-US" sz="1200" kern="1200" dirty="0" smtClean="0">
                <a:solidFill>
                  <a:schemeClr val="tx1"/>
                </a:solidFill>
                <a:effectLst/>
                <a:latin typeface="Times New Roman" charset="0"/>
                <a:ea typeface="ＭＳ Ｐゴシック" charset="-128"/>
                <a:cs typeface="ＭＳ Ｐゴシック" charset="-128"/>
              </a:rPr>
              <a:t>.</a:t>
            </a:r>
            <a:br>
              <a:rPr lang="en-US" sz="1200" kern="1200" dirty="0" smtClean="0">
                <a:solidFill>
                  <a:schemeClr val="tx1"/>
                </a:solidFill>
                <a:effectLst/>
                <a:latin typeface="Times New Roman" charset="0"/>
                <a:ea typeface="ＭＳ Ｐゴシック" charset="-128"/>
                <a:cs typeface="ＭＳ Ｐゴシック" charset="-128"/>
              </a:rPr>
            </a:br>
            <a:endParaRPr lang="en-US" sz="1200" kern="1200" dirty="0" smtClean="0">
              <a:solidFill>
                <a:schemeClr val="tx1"/>
              </a:solidFill>
              <a:effectLst/>
              <a:latin typeface="Times New Roman" charset="0"/>
              <a:ea typeface="ＭＳ Ｐゴシック" charset="-128"/>
              <a:cs typeface="ＭＳ Ｐゴシック"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latin typeface="Times New Roman" charset="0"/>
            </a:endParaRPr>
          </a:p>
        </p:txBody>
      </p:sp>
    </p:spTree>
    <p:extLst>
      <p:ext uri="{BB962C8B-B14F-4D97-AF65-F5344CB8AC3E}">
        <p14:creationId xmlns:p14="http://schemas.microsoft.com/office/powerpoint/2010/main" val="3174435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Times New Roman" charset="0"/>
                <a:ea typeface="ＭＳ Ｐゴシック" charset="-128"/>
                <a:cs typeface="ＭＳ Ｐゴシック" charset="-128"/>
              </a:rPr>
              <a:t>ISO 14001 ställer krav på att företaget ska identifiera alla miljöaspekter som orsakas av dess aktiviteter, produkter eller tjänster </a:t>
            </a:r>
          </a:p>
          <a:p>
            <a:r>
              <a:rPr lang="sv-SE" sz="1200" kern="1200" dirty="0" smtClean="0">
                <a:solidFill>
                  <a:schemeClr val="tx1"/>
                </a:solidFill>
                <a:effectLst/>
                <a:latin typeface="Times New Roman" charset="0"/>
                <a:ea typeface="ＭＳ Ｐゴシック" charset="-128"/>
                <a:cs typeface="ＭＳ Ｐゴシック" charset="-128"/>
              </a:rPr>
              <a:t>---&gt; gör ESR-analysens steg 1 och 2</a:t>
            </a:r>
          </a:p>
          <a:p>
            <a:endParaRPr lang="sv-SE" dirty="0"/>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59</a:t>
            </a:fld>
            <a:endParaRPr lang="sv-SE"/>
          </a:p>
        </p:txBody>
      </p:sp>
    </p:spTree>
    <p:extLst>
      <p:ext uri="{BB962C8B-B14F-4D97-AF65-F5344CB8AC3E}">
        <p14:creationId xmlns:p14="http://schemas.microsoft.com/office/powerpoint/2010/main" val="3328234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dirty="0" smtClean="0"/>
              <a:t>Att analysera ekosystemtjänster ökar chansen att hitta både risker och möjligheter då det innebär en breddning</a:t>
            </a:r>
            <a:r>
              <a:rPr lang="sv-SE" baseline="0" dirty="0" smtClean="0"/>
              <a:t> av den vanliga omvärldsanalysen genom att titta på ekosystemens koppling till verksamheten. Att identifiera risker och möjligheter görs i ESR-analysens 4 steg. </a:t>
            </a:r>
            <a:endParaRPr lang="sv-SE" dirty="0" smtClean="0"/>
          </a:p>
          <a:p>
            <a:endParaRPr lang="sv-SE" dirty="0"/>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60</a:t>
            </a:fld>
            <a:endParaRPr lang="sv-SE"/>
          </a:p>
        </p:txBody>
      </p:sp>
    </p:spTree>
    <p:extLst>
      <p:ext uri="{BB962C8B-B14F-4D97-AF65-F5344CB8AC3E}">
        <p14:creationId xmlns:p14="http://schemas.microsoft.com/office/powerpoint/2010/main" val="9735653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Outokumpu Stainless AB insåg</a:t>
            </a:r>
            <a:r>
              <a:rPr lang="sv-SE" baseline="0" dirty="0" smtClean="0"/>
              <a:t> att ESR-analysen som gjordes kunde användas direkt för att förbättra befintligt miljöledningssystem och uppfylla de nya kraven i ISO 14001:2015 standarden.</a:t>
            </a:r>
            <a:endParaRPr lang="en-US" sz="1200" dirty="0" smtClean="0">
              <a:solidFill>
                <a:schemeClr val="bg1"/>
              </a:solidFill>
              <a:latin typeface="Calibri" panose="020F0502020204030204" pitchFamily="34" charset="0"/>
            </a:endParaRPr>
          </a:p>
          <a:p>
            <a:endParaRPr lang="sv-SE" dirty="0" smtClean="0"/>
          </a:p>
          <a:p>
            <a:endParaRPr lang="sv-SE" dirty="0"/>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61</a:t>
            </a:fld>
            <a:endParaRPr lang="sv-SE"/>
          </a:p>
        </p:txBody>
      </p:sp>
    </p:spTree>
    <p:extLst>
      <p:ext uri="{BB962C8B-B14F-4D97-AF65-F5344CB8AC3E}">
        <p14:creationId xmlns:p14="http://schemas.microsoft.com/office/powerpoint/2010/main" val="15782927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smtClean="0">
                <a:solidFill>
                  <a:schemeClr val="tx1"/>
                </a:solidFill>
                <a:effectLst/>
                <a:latin typeface="Times New Roman" charset="0"/>
                <a:ea typeface="ＭＳ Ｐゴシック" charset="-128"/>
                <a:cs typeface="ＭＳ Ｐゴシック" charset="-128"/>
              </a:rPr>
              <a:t>En ESR-analys i MKB-processen kan användas för två huvudsakliga syften. Först och främst kan analysen leda till att åtgärder för att mildra projektets effekter på ekosystemen och ekosystemtjänster identifieras. För det andra så kan analysen hjälpa till att identifiera olika åtgärder för att hantera projektets eventuella beroende av ekosystemen och de ekosystemtjänster som ekosystemen förmedlar. </a:t>
            </a:r>
            <a:endParaRPr lang="sv-SE"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sv-SE"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sv-SE" dirty="0" smtClean="0"/>
              <a:t>Det finns flera bra rapporter som lyfter fram ekosystemtjänster</a:t>
            </a:r>
            <a:r>
              <a:rPr lang="sv-SE" baseline="0" dirty="0" smtClean="0"/>
              <a:t> i Miljökonsekvensbeskrivningar. Rapporten till vänster från Naturvårdsverket beskriver bland annat at</a:t>
            </a:r>
            <a:r>
              <a:rPr lang="sv-SE" sz="1200" kern="1200" dirty="0" smtClean="0">
                <a:solidFill>
                  <a:schemeClr val="tx1"/>
                </a:solidFill>
                <a:effectLst/>
                <a:latin typeface="Times New Roman" charset="0"/>
                <a:ea typeface="ＭＳ Ｐゴシック" charset="-128"/>
                <a:cs typeface="ＭＳ Ｐゴシック" charset="-128"/>
              </a:rPr>
              <a:t>t användning av begreppet ekosystemtjänster kan synliggöra ett flertal aspekter som idag inte kommer fram tillräckligt i </a:t>
            </a:r>
            <a:r>
              <a:rPr lang="sv-SE" sz="1200" kern="1200" dirty="0" err="1" smtClean="0">
                <a:solidFill>
                  <a:schemeClr val="tx1"/>
                </a:solidFill>
                <a:effectLst/>
                <a:latin typeface="Times New Roman" charset="0"/>
                <a:ea typeface="ＭＳ Ｐゴシック" charset="-128"/>
                <a:cs typeface="ＭＳ Ｐゴシック" charset="-128"/>
              </a:rPr>
              <a:t>MKB:er</a:t>
            </a:r>
            <a:r>
              <a:rPr lang="sv-SE" sz="1200" kern="1200" dirty="0" smtClean="0">
                <a:solidFill>
                  <a:schemeClr val="tx1"/>
                </a:solidFill>
                <a:effectLst/>
                <a:latin typeface="Times New Roman" charset="0"/>
                <a:ea typeface="ＭＳ Ｐゴシック" charset="-128"/>
                <a:cs typeface="ＭＳ Ｐゴシック" charset="-128"/>
              </a:rPr>
              <a:t>. </a:t>
            </a:r>
            <a:r>
              <a:rPr lang="sv-SE" dirty="0" smtClean="0"/>
              <a:t>World Resources</a:t>
            </a:r>
            <a:r>
              <a:rPr lang="sv-SE" baseline="0" dirty="0" smtClean="0"/>
              <a:t> </a:t>
            </a:r>
            <a:r>
              <a:rPr lang="sv-SE" baseline="0" dirty="0" err="1" smtClean="0"/>
              <a:t>Institute</a:t>
            </a:r>
            <a:r>
              <a:rPr lang="sv-SE" baseline="0" dirty="0" smtClean="0"/>
              <a:t>, som också ligger bakom ESR-analysen som vi kommer till, har gjort en rapport där det beskriver hur ekosystemtjänster kommer in i Miljökonsekvensbeskrivningar (</a:t>
            </a:r>
            <a:r>
              <a:rPr lang="sv-SE" baseline="0" dirty="0" err="1" smtClean="0"/>
              <a:t>Impact</a:t>
            </a:r>
            <a:r>
              <a:rPr lang="sv-SE" baseline="0" dirty="0" smtClean="0"/>
              <a:t> </a:t>
            </a:r>
            <a:r>
              <a:rPr lang="sv-SE" baseline="0" dirty="0" err="1" smtClean="0"/>
              <a:t>Assessment</a:t>
            </a:r>
            <a:r>
              <a:rPr lang="sv-SE" baseline="0"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sv-SE" dirty="0"/>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62</a:t>
            </a:fld>
            <a:endParaRPr lang="sv-SE"/>
          </a:p>
        </p:txBody>
      </p:sp>
    </p:spTree>
    <p:extLst>
      <p:ext uri="{BB962C8B-B14F-4D97-AF65-F5344CB8AC3E}">
        <p14:creationId xmlns:p14="http://schemas.microsoft.com/office/powerpoint/2010/main" val="1284658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Nu fick ni en genomgång i filmen</a:t>
            </a:r>
            <a:r>
              <a:rPr lang="sv-SE" baseline="0" dirty="0" smtClean="0"/>
              <a:t> och nu tar vi några saker igen lite långsammare. </a:t>
            </a:r>
            <a:endParaRPr lang="sv-SE" dirty="0"/>
          </a:p>
        </p:txBody>
      </p:sp>
      <p:sp>
        <p:nvSpPr>
          <p:cNvPr id="4" name="Platshållare för bildnummer 3"/>
          <p:cNvSpPr>
            <a:spLocks noGrp="1"/>
          </p:cNvSpPr>
          <p:nvPr>
            <p:ph type="sldNum" sz="quarter" idx="10"/>
          </p:nvPr>
        </p:nvSpPr>
        <p:spPr/>
        <p:txBody>
          <a:bodyPr/>
          <a:lstStyle/>
          <a:p>
            <a:fld id="{E16B9204-3C55-4C5F-AF55-34762CD91483}" type="slidenum">
              <a:rPr lang="sv-SE" smtClean="0">
                <a:solidFill>
                  <a:prstClr val="black"/>
                </a:solidFill>
              </a:rPr>
              <a:pPr/>
              <a:t>8</a:t>
            </a:fld>
            <a:endParaRPr lang="sv-SE">
              <a:solidFill>
                <a:prstClr val="black"/>
              </a:solidFill>
            </a:endParaRPr>
          </a:p>
        </p:txBody>
      </p:sp>
    </p:spTree>
    <p:extLst>
      <p:ext uri="{BB962C8B-B14F-4D97-AF65-F5344CB8AC3E}">
        <p14:creationId xmlns:p14="http://schemas.microsoft.com/office/powerpoint/2010/main" val="18196749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Slutsatser</a:t>
            </a:r>
            <a:r>
              <a:rPr lang="sv-SE" baseline="0" dirty="0" smtClean="0"/>
              <a:t> ur nämnda Naturvårdsverksrapport. </a:t>
            </a:r>
            <a:endParaRPr lang="sv-SE" dirty="0"/>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63</a:t>
            </a:fld>
            <a:endParaRPr lang="sv-SE"/>
          </a:p>
        </p:txBody>
      </p:sp>
    </p:spTree>
    <p:extLst>
      <p:ext uri="{BB962C8B-B14F-4D97-AF65-F5344CB8AC3E}">
        <p14:creationId xmlns:p14="http://schemas.microsoft.com/office/powerpoint/2010/main" val="15563472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De 6</a:t>
            </a:r>
            <a:r>
              <a:rPr lang="sv-SE" baseline="0" dirty="0" smtClean="0"/>
              <a:t> stegen i </a:t>
            </a:r>
            <a:r>
              <a:rPr lang="sv-SE" dirty="0" smtClean="0"/>
              <a:t>WRIs</a:t>
            </a:r>
            <a:r>
              <a:rPr lang="sv-SE" baseline="0" dirty="0" smtClean="0"/>
              <a:t> rapport, de redogörs också för i vår handbok för stålbranschen. </a:t>
            </a:r>
            <a:endParaRPr lang="sv-SE" dirty="0"/>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64</a:t>
            </a:fld>
            <a:endParaRPr lang="sv-SE"/>
          </a:p>
        </p:txBody>
      </p:sp>
    </p:spTree>
    <p:extLst>
      <p:ext uri="{BB962C8B-B14F-4D97-AF65-F5344CB8AC3E}">
        <p14:creationId xmlns:p14="http://schemas.microsoft.com/office/powerpoint/2010/main" val="8860173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Times New Roman" charset="0"/>
                <a:ea typeface="ＭＳ Ｐゴシック" charset="-128"/>
                <a:cs typeface="ＭＳ Ｐゴシック" charset="-128"/>
              </a:rPr>
              <a:t>För att förstå och analysera stålets påverkan genom hela livscykeln används livscykelanalys (LCA). LCA är ett etablerat verktyg som används för bedömning av miljöpåverkan från framställning av olika varor och tjänster. En fullständig LCA studerar miljöpåverkan i alla stadier från utvinning av råmaterial, tillverkning av produkter, produktanvändning och transporter till tillverkning över försäljning och vidare till avfallshantering eller återvinning av material, det vill säga från vagga till grav. </a:t>
            </a:r>
            <a:endParaRPr lang="sv-SE" sz="1200" kern="1200" dirty="0">
              <a:solidFill>
                <a:schemeClr val="tx1"/>
              </a:solidFill>
              <a:effectLst/>
              <a:latin typeface="Times New Roman" charset="0"/>
              <a:ea typeface="ＭＳ Ｐゴシック" charset="-128"/>
              <a:cs typeface="ＭＳ Ｐゴシック" charset="-128"/>
            </a:endParaRPr>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65</a:t>
            </a:fld>
            <a:endParaRPr lang="sv-SE"/>
          </a:p>
        </p:txBody>
      </p:sp>
    </p:spTree>
    <p:extLst>
      <p:ext uri="{BB962C8B-B14F-4D97-AF65-F5344CB8AC3E}">
        <p14:creationId xmlns:p14="http://schemas.microsoft.com/office/powerpoint/2010/main" val="7278670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smtClean="0">
                <a:solidFill>
                  <a:schemeClr val="tx1"/>
                </a:solidFill>
                <a:effectLst/>
                <a:latin typeface="Times New Roman" charset="0"/>
                <a:ea typeface="ＭＳ Ｐゴシック" charset="-128"/>
                <a:cs typeface="ＭＳ Ｐゴシック" charset="-128"/>
              </a:rPr>
              <a:t>I en konventionell LCA ligger tyngdpunkten vanligen på utsläpp och abiotisk (icke-levande) resursanvändning. Detta beror delvis på att dessa har en mer direkt koppling till produktionen än vad ekologisk påverkan har. I många fall är det enbart påverkan av klimatgaser på den globala uppvärmningen som utvärderas, så kallat klimatfotavtryck. </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kern="1200" dirty="0" smtClean="0">
              <a:solidFill>
                <a:schemeClr val="tx1"/>
              </a:solidFill>
              <a:effectLst/>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smtClean="0">
                <a:solidFill>
                  <a:schemeClr val="tx1"/>
                </a:solidFill>
                <a:effectLst/>
                <a:latin typeface="Times New Roman" charset="0"/>
                <a:ea typeface="ＭＳ Ｐゴシック" charset="-128"/>
                <a:cs typeface="ＭＳ Ｐゴシック" charset="-128"/>
              </a:rPr>
              <a:t>Ekosystemtjänster ingår alltså</a:t>
            </a:r>
            <a:r>
              <a:rPr lang="sv-SE" sz="1200" kern="1200" baseline="0" dirty="0" smtClean="0">
                <a:solidFill>
                  <a:schemeClr val="tx1"/>
                </a:solidFill>
                <a:effectLst/>
                <a:latin typeface="Times New Roman" charset="0"/>
                <a:ea typeface="ＭＳ Ｐゴシック" charset="-128"/>
                <a:cs typeface="ＭＳ Ｐゴシック" charset="-128"/>
              </a:rPr>
              <a:t> normalt inte i </a:t>
            </a:r>
            <a:r>
              <a:rPr lang="sv-SE" sz="1200" kern="1200" dirty="0" smtClean="0">
                <a:solidFill>
                  <a:schemeClr val="tx1"/>
                </a:solidFill>
                <a:effectLst/>
                <a:latin typeface="Times New Roman" charset="0"/>
                <a:ea typeface="ＭＳ Ｐゴシック" charset="-128"/>
                <a:cs typeface="ＭＳ Ｐゴシック" charset="-128"/>
              </a:rPr>
              <a:t>LCA-metodiken och det är svårt att integrera dom. E</a:t>
            </a:r>
            <a:r>
              <a:rPr lang="sv-SE" sz="1200" kern="1200" baseline="0" dirty="0" smtClean="0">
                <a:solidFill>
                  <a:schemeClr val="tx1"/>
                </a:solidFill>
                <a:effectLst/>
                <a:latin typeface="Times New Roman" charset="0"/>
                <a:ea typeface="ＭＳ Ｐゴシック" charset="-128"/>
                <a:cs typeface="ＭＳ Ｐゴシック" charset="-128"/>
              </a:rPr>
              <a:t>kosystemtjänster är väldigt platsspecifika, vilket betyder att det kräver mycket specifik data för att visa ”rätt”. Här är det viktigt att komma tillbaka till ursprungssyftet med ekosystemtjänster </a:t>
            </a:r>
            <a:r>
              <a:rPr lang="mr-IN" sz="1200" kern="1200" baseline="0" dirty="0" smtClean="0">
                <a:solidFill>
                  <a:schemeClr val="tx1"/>
                </a:solidFill>
                <a:effectLst/>
                <a:latin typeface="Times New Roman" charset="0"/>
                <a:ea typeface="ＭＳ Ｐゴシック" charset="-128"/>
                <a:cs typeface="ＭＳ Ｐゴシック" charset="-128"/>
              </a:rPr>
              <a:t>–</a:t>
            </a:r>
            <a:r>
              <a:rPr lang="sv-SE" sz="1200" kern="1200" baseline="0" dirty="0" smtClean="0">
                <a:solidFill>
                  <a:schemeClr val="tx1"/>
                </a:solidFill>
                <a:effectLst/>
                <a:latin typeface="Times New Roman" charset="0"/>
                <a:ea typeface="ＭＳ Ｐゴシック" charset="-128"/>
                <a:cs typeface="ＭＳ Ｐゴシック" charset="-128"/>
              </a:rPr>
              <a:t> att lyfta naturens roll för mänsklig välfärd. Om det är svårt att mäta ekosystemtjänsterna för att passa ett kvantitativ analys är det ingen lösning att hoppa över eller undvika dem. Tvärtom är det s</a:t>
            </a:r>
            <a:r>
              <a:rPr lang="sv-SE" sz="1200" kern="1200" dirty="0" smtClean="0">
                <a:solidFill>
                  <a:schemeClr val="tx1"/>
                </a:solidFill>
                <a:effectLst/>
                <a:latin typeface="Times New Roman" charset="0"/>
                <a:ea typeface="ＭＳ Ｐゴシック" charset="-128"/>
                <a:cs typeface="ＭＳ Ｐゴシック" charset="-128"/>
              </a:rPr>
              <a:t>ärskilt viktigt att följa biodiversitet och markanvändning påverkas</a:t>
            </a:r>
            <a:r>
              <a:rPr lang="sv-SE" sz="1200" kern="1200" baseline="0" dirty="0" smtClean="0">
                <a:solidFill>
                  <a:schemeClr val="tx1"/>
                </a:solidFill>
                <a:effectLst/>
                <a:latin typeface="Times New Roman" charset="0"/>
                <a:ea typeface="ＭＳ Ｐゴシック" charset="-128"/>
                <a:cs typeface="ＭＳ Ｐゴシック" charset="-128"/>
              </a:rPr>
              <a:t> eftersom de</a:t>
            </a:r>
            <a:r>
              <a:rPr lang="sv-SE" sz="1200" kern="1200" dirty="0" smtClean="0">
                <a:solidFill>
                  <a:schemeClr val="tx1"/>
                </a:solidFill>
                <a:effectLst/>
                <a:latin typeface="Times New Roman" charset="0"/>
                <a:ea typeface="ＭＳ Ｐゴシック" charset="-128"/>
                <a:cs typeface="ＭＳ Ｐゴシック" charset="-128"/>
              </a:rPr>
              <a:t> saknas eller hanteras otillräckligt inom vanliga LCA</a:t>
            </a:r>
          </a:p>
          <a:p>
            <a:endParaRPr lang="sv-SE" sz="1200" kern="1200" dirty="0">
              <a:solidFill>
                <a:schemeClr val="tx1"/>
              </a:solidFill>
              <a:effectLst/>
              <a:latin typeface="Times New Roman" charset="0"/>
              <a:ea typeface="ＭＳ Ｐゴシック" charset="-128"/>
              <a:cs typeface="ＭＳ Ｐゴシック" charset="-128"/>
            </a:endParaRPr>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66</a:t>
            </a:fld>
            <a:endParaRPr lang="sv-SE"/>
          </a:p>
        </p:txBody>
      </p:sp>
    </p:spTree>
    <p:extLst>
      <p:ext uri="{BB962C8B-B14F-4D97-AF65-F5344CB8AC3E}">
        <p14:creationId xmlns:p14="http://schemas.microsoft.com/office/powerpoint/2010/main" val="15578104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smtClean="0"/>
              <a:t>Oavsett</a:t>
            </a:r>
            <a:r>
              <a:rPr lang="sv-SE" baseline="0" dirty="0" smtClean="0"/>
              <a:t> verktyg finns det följande 3 saker att checka av/reflektera över:</a:t>
            </a:r>
            <a:endParaRPr lang="sv-SE"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sv-SE" dirty="0" smtClean="0"/>
              <a:t>Hur används</a:t>
            </a:r>
            <a:r>
              <a:rPr lang="sv-SE" baseline="0" dirty="0" smtClean="0"/>
              <a:t> ekosystemtjänsterna som begrepp? </a:t>
            </a:r>
            <a:r>
              <a:rPr lang="sv-SE" dirty="0" smtClean="0"/>
              <a:t>- Använd ekosystemtjänster som ett sätt att främja systemtänkande och hjälpa till att se ett ekosystems multifunktionalitet (i stället för en prislapp)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sv-SE" dirty="0" smtClean="0"/>
              <a:t>Vem får vara med? Att på ett seriöst sätt arbeta</a:t>
            </a:r>
            <a:r>
              <a:rPr lang="sv-SE" baseline="0" dirty="0" smtClean="0"/>
              <a:t> med ekosystemtjänster innebär att man </a:t>
            </a:r>
            <a:r>
              <a:rPr lang="sv-SE" dirty="0" smtClean="0"/>
              <a:t>samlar aktörer med olika intressen och perspektiv och tar deras input på allvar.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sv-SE" dirty="0" smtClean="0"/>
              <a:t>Vad är målet med arbetet?</a:t>
            </a:r>
            <a:r>
              <a:rPr lang="sv-SE" baseline="0" dirty="0" smtClean="0"/>
              <a:t> Gör tydligt vad som är målet med att arbeta med ekosystemtjänster, vilket hänger ihop med 1 och 2 här ovan.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sv-S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v-SE" baseline="0" dirty="0" smtClean="0"/>
              <a:t>Ekosystemtjänster är ett </a:t>
            </a:r>
            <a:r>
              <a:rPr lang="sv-SE" dirty="0" smtClean="0"/>
              <a:t>socialt ekologiskt begrepp o behöver inkludera aktörer, expertis mm och</a:t>
            </a:r>
            <a:r>
              <a:rPr lang="sv-SE" baseline="0" dirty="0" smtClean="0"/>
              <a:t> för att göra detta på ett bra sätt behöver man </a:t>
            </a:r>
            <a:r>
              <a:rPr lang="sv-SE" dirty="0" smtClean="0"/>
              <a:t>skapa och ett tryggt</a:t>
            </a:r>
            <a:r>
              <a:rPr lang="sv-SE" baseline="0" dirty="0" smtClean="0"/>
              <a:t> samarbetsklimat där </a:t>
            </a:r>
            <a:r>
              <a:rPr lang="sv-SE" dirty="0" smtClean="0"/>
              <a:t>alla röster hörs</a:t>
            </a:r>
            <a:endParaRPr lang="sv-SE" dirty="0"/>
          </a:p>
        </p:txBody>
      </p:sp>
      <p:sp>
        <p:nvSpPr>
          <p:cNvPr id="4" name="Platshållare för bildnummer 3"/>
          <p:cNvSpPr>
            <a:spLocks noGrp="1"/>
          </p:cNvSpPr>
          <p:nvPr>
            <p:ph type="sldNum" sz="quarter" idx="10"/>
          </p:nvPr>
        </p:nvSpPr>
        <p:spPr/>
        <p:txBody>
          <a:bodyPr/>
          <a:lstStyle/>
          <a:p>
            <a:fld id="{E16B9204-3C55-4C5F-AF55-34762CD91483}" type="slidenum">
              <a:rPr lang="sv-SE" smtClean="0">
                <a:solidFill>
                  <a:prstClr val="black"/>
                </a:solidFill>
              </a:rPr>
              <a:pPr/>
              <a:t>67</a:t>
            </a:fld>
            <a:endParaRPr lang="sv-SE">
              <a:solidFill>
                <a:prstClr val="black"/>
              </a:solidFill>
            </a:endParaRPr>
          </a:p>
        </p:txBody>
      </p:sp>
    </p:spTree>
    <p:extLst>
      <p:ext uri="{BB962C8B-B14F-4D97-AF65-F5344CB8AC3E}">
        <p14:creationId xmlns:p14="http://schemas.microsoft.com/office/powerpoint/2010/main" val="13468045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A9BD90E-826A-46D0-921C-716096324A77}" type="slidenum">
              <a:rPr lang="sv-SE" smtClean="0">
                <a:solidFill>
                  <a:prstClr val="black"/>
                </a:solidFill>
              </a:rPr>
              <a:pPr/>
              <a:t>69</a:t>
            </a:fld>
            <a:endParaRPr lang="sv-SE">
              <a:solidFill>
                <a:prstClr val="black"/>
              </a:solidFill>
            </a:endParaRPr>
          </a:p>
        </p:txBody>
      </p:sp>
    </p:spTree>
    <p:extLst>
      <p:ext uri="{BB962C8B-B14F-4D97-AF65-F5344CB8AC3E}">
        <p14:creationId xmlns:p14="http://schemas.microsoft.com/office/powerpoint/2010/main" val="17425987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A9BD90E-826A-46D0-921C-716096324A77}" type="slidenum">
              <a:rPr lang="sv-SE" smtClean="0">
                <a:solidFill>
                  <a:prstClr val="black"/>
                </a:solidFill>
              </a:rPr>
              <a:pPr/>
              <a:t>70</a:t>
            </a:fld>
            <a:endParaRPr lang="sv-SE">
              <a:solidFill>
                <a:prstClr val="black"/>
              </a:solidFill>
            </a:endParaRPr>
          </a:p>
        </p:txBody>
      </p:sp>
    </p:spTree>
    <p:extLst>
      <p:ext uri="{BB962C8B-B14F-4D97-AF65-F5344CB8AC3E}">
        <p14:creationId xmlns:p14="http://schemas.microsoft.com/office/powerpoint/2010/main" val="16087458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EC751B89-1B48-48E0-AAE4-3F344BFAA58B}" type="slidenum">
              <a:rPr lang="sv-SE" smtClean="0">
                <a:solidFill>
                  <a:prstClr val="black"/>
                </a:solidFill>
                <a:ea typeface="MS PGothic" pitchFamily="34" charset="-128"/>
              </a:rPr>
              <a:pPr/>
              <a:t>72</a:t>
            </a:fld>
            <a:endParaRPr lang="sv-SE" smtClean="0">
              <a:solidFill>
                <a:prstClr val="black"/>
              </a:solidFill>
              <a:ea typeface="MS PGothic" pitchFamily="34" charset="-128"/>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r>
              <a:rPr lang="en-US" dirty="0" err="1" smtClean="0">
                <a:latin typeface="Times New Roman" pitchFamily="18" charset="0"/>
              </a:rPr>
              <a:t>Ibland</a:t>
            </a:r>
            <a:r>
              <a:rPr lang="en-US" dirty="0" smtClean="0">
                <a:latin typeface="Times New Roman" pitchFamily="18" charset="0"/>
              </a:rPr>
              <a:t> </a:t>
            </a:r>
            <a:r>
              <a:rPr lang="en-US" dirty="0" err="1" smtClean="0">
                <a:latin typeface="Times New Roman" pitchFamily="18" charset="0"/>
              </a:rPr>
              <a:t>sätts</a:t>
            </a:r>
            <a:r>
              <a:rPr lang="en-US" baseline="0" dirty="0" smtClean="0">
                <a:latin typeface="Times New Roman" pitchFamily="18" charset="0"/>
              </a:rPr>
              <a:t> </a:t>
            </a:r>
            <a:r>
              <a:rPr lang="en-US" baseline="0" dirty="0" err="1" smtClean="0">
                <a:latin typeface="Times New Roman" pitchFamily="18" charset="0"/>
              </a:rPr>
              <a:t>ett</a:t>
            </a:r>
            <a:r>
              <a:rPr lang="en-US" baseline="0" dirty="0" smtClean="0">
                <a:latin typeface="Times New Roman" pitchFamily="18" charset="0"/>
              </a:rPr>
              <a:t> </a:t>
            </a:r>
            <a:r>
              <a:rPr lang="en-US" baseline="0" dirty="0" err="1" smtClean="0">
                <a:latin typeface="Times New Roman" pitchFamily="18" charset="0"/>
              </a:rPr>
              <a:t>likhetstecken</a:t>
            </a:r>
            <a:r>
              <a:rPr lang="en-US" baseline="0" dirty="0" smtClean="0">
                <a:latin typeface="Times New Roman" pitchFamily="18" charset="0"/>
              </a:rPr>
              <a:t> </a:t>
            </a:r>
            <a:r>
              <a:rPr lang="en-US" baseline="0" dirty="0" err="1" smtClean="0">
                <a:latin typeface="Times New Roman" pitchFamily="18" charset="0"/>
              </a:rPr>
              <a:t>mellan</a:t>
            </a:r>
            <a:r>
              <a:rPr lang="en-US" baseline="0" dirty="0" smtClean="0">
                <a:latin typeface="Times New Roman" pitchFamily="18" charset="0"/>
              </a:rPr>
              <a:t> </a:t>
            </a:r>
            <a:r>
              <a:rPr lang="en-US" baseline="0" dirty="0" err="1" smtClean="0">
                <a:latin typeface="Times New Roman" pitchFamily="18" charset="0"/>
              </a:rPr>
              <a:t>e</a:t>
            </a:r>
            <a:r>
              <a:rPr lang="en-US" dirty="0" err="1" smtClean="0">
                <a:latin typeface="Times New Roman" pitchFamily="18" charset="0"/>
              </a:rPr>
              <a:t>kosystemtjänster</a:t>
            </a:r>
            <a:r>
              <a:rPr lang="en-US" baseline="0" dirty="0" smtClean="0">
                <a:latin typeface="Times New Roman" pitchFamily="18" charset="0"/>
              </a:rPr>
              <a:t> </a:t>
            </a:r>
            <a:r>
              <a:rPr lang="en-US" baseline="0" dirty="0" err="1" smtClean="0">
                <a:latin typeface="Times New Roman" pitchFamily="18" charset="0"/>
              </a:rPr>
              <a:t>och</a:t>
            </a:r>
            <a:r>
              <a:rPr lang="en-US" baseline="0" dirty="0" smtClean="0">
                <a:latin typeface="Times New Roman" pitchFamily="18" charset="0"/>
              </a:rPr>
              <a:t> </a:t>
            </a:r>
            <a:r>
              <a:rPr lang="en-US" baseline="0" dirty="0" err="1" smtClean="0">
                <a:latin typeface="Times New Roman" pitchFamily="18" charset="0"/>
              </a:rPr>
              <a:t>prislappar</a:t>
            </a:r>
            <a:r>
              <a:rPr lang="en-US" baseline="0" dirty="0" smtClean="0">
                <a:latin typeface="Times New Roman" pitchFamily="18" charset="0"/>
              </a:rPr>
              <a:t> </a:t>
            </a:r>
            <a:r>
              <a:rPr lang="en-US" baseline="0" dirty="0" err="1" smtClean="0">
                <a:latin typeface="Times New Roman" pitchFamily="18" charset="0"/>
              </a:rPr>
              <a:t>på</a:t>
            </a:r>
            <a:r>
              <a:rPr lang="en-US" baseline="0" dirty="0" smtClean="0">
                <a:latin typeface="Times New Roman" pitchFamily="18" charset="0"/>
              </a:rPr>
              <a:t> </a:t>
            </a:r>
            <a:r>
              <a:rPr lang="en-US" baseline="0" dirty="0" err="1" smtClean="0">
                <a:latin typeface="Times New Roman" pitchFamily="18" charset="0"/>
              </a:rPr>
              <a:t>naturen</a:t>
            </a:r>
            <a:r>
              <a:rPr lang="en-US" baseline="0" dirty="0" smtClean="0">
                <a:latin typeface="Times New Roman" pitchFamily="18" charset="0"/>
              </a:rPr>
              <a:t>, men </a:t>
            </a:r>
            <a:r>
              <a:rPr lang="en-US" baseline="0" dirty="0" err="1" smtClean="0">
                <a:latin typeface="Times New Roman" pitchFamily="18" charset="0"/>
              </a:rPr>
              <a:t>det</a:t>
            </a:r>
            <a:r>
              <a:rPr lang="en-US" baseline="0" dirty="0" smtClean="0">
                <a:latin typeface="Times New Roman" pitchFamily="18" charset="0"/>
              </a:rPr>
              <a:t> </a:t>
            </a:r>
            <a:r>
              <a:rPr lang="en-US" baseline="0" dirty="0" err="1" smtClean="0">
                <a:latin typeface="Times New Roman" pitchFamily="18" charset="0"/>
              </a:rPr>
              <a:t>stora</a:t>
            </a:r>
            <a:r>
              <a:rPr lang="en-US" baseline="0" dirty="0" smtClean="0">
                <a:latin typeface="Times New Roman" pitchFamily="18" charset="0"/>
              </a:rPr>
              <a:t> </a:t>
            </a:r>
            <a:r>
              <a:rPr lang="en-US" baseline="0" dirty="0" err="1" smtClean="0">
                <a:latin typeface="Times New Roman" pitchFamily="18" charset="0"/>
              </a:rPr>
              <a:t>värdet</a:t>
            </a:r>
            <a:r>
              <a:rPr lang="en-US" baseline="0" dirty="0" smtClean="0">
                <a:latin typeface="Times New Roman" pitchFamily="18" charset="0"/>
              </a:rPr>
              <a:t>/</a:t>
            </a:r>
            <a:r>
              <a:rPr lang="en-US" baseline="0" dirty="0" err="1" smtClean="0">
                <a:latin typeface="Times New Roman" pitchFamily="18" charset="0"/>
              </a:rPr>
              <a:t>nyttan</a:t>
            </a:r>
            <a:r>
              <a:rPr lang="en-US" baseline="0" dirty="0" smtClean="0">
                <a:latin typeface="Times New Roman" pitchFamily="18" charset="0"/>
              </a:rPr>
              <a:t> med </a:t>
            </a:r>
            <a:r>
              <a:rPr lang="en-US" baseline="0" dirty="0" err="1" smtClean="0">
                <a:latin typeface="Times New Roman" pitchFamily="18" charset="0"/>
              </a:rPr>
              <a:t>begreppet</a:t>
            </a:r>
            <a:r>
              <a:rPr lang="en-US" baseline="0" dirty="0" smtClean="0">
                <a:latin typeface="Times New Roman" pitchFamily="18" charset="0"/>
              </a:rPr>
              <a:t> </a:t>
            </a:r>
            <a:r>
              <a:rPr lang="en-US" baseline="0" dirty="0" err="1" smtClean="0">
                <a:latin typeface="Times New Roman" pitchFamily="18" charset="0"/>
              </a:rPr>
              <a:t>är</a:t>
            </a:r>
            <a:r>
              <a:rPr lang="en-US" baseline="0" dirty="0" smtClean="0">
                <a:latin typeface="Times New Roman" pitchFamily="18" charset="0"/>
              </a:rPr>
              <a:t> </a:t>
            </a:r>
            <a:r>
              <a:rPr lang="en-US" baseline="0" dirty="0" err="1" smtClean="0">
                <a:latin typeface="Times New Roman" pitchFamily="18" charset="0"/>
              </a:rPr>
              <a:t>att</a:t>
            </a:r>
            <a:r>
              <a:rPr lang="en-US" baseline="0" dirty="0" smtClean="0">
                <a:latin typeface="Times New Roman" pitchFamily="18" charset="0"/>
              </a:rPr>
              <a:t> se </a:t>
            </a:r>
            <a:r>
              <a:rPr lang="en-US" baseline="0" dirty="0" err="1" smtClean="0">
                <a:latin typeface="Times New Roman" pitchFamily="18" charset="0"/>
              </a:rPr>
              <a:t>hur</a:t>
            </a:r>
            <a:r>
              <a:rPr lang="en-US" baseline="0" dirty="0" smtClean="0">
                <a:latin typeface="Times New Roman" pitchFamily="18" charset="0"/>
              </a:rPr>
              <a:t> </a:t>
            </a:r>
            <a:r>
              <a:rPr lang="en-US" baseline="0" dirty="0" err="1" smtClean="0">
                <a:latin typeface="Times New Roman" pitchFamily="18" charset="0"/>
              </a:rPr>
              <a:t>naturen</a:t>
            </a:r>
            <a:r>
              <a:rPr lang="en-US" baseline="0" dirty="0" smtClean="0">
                <a:latin typeface="Times New Roman" pitchFamily="18" charset="0"/>
              </a:rPr>
              <a:t> </a:t>
            </a:r>
            <a:r>
              <a:rPr lang="en-US" baseline="0" dirty="0" err="1" smtClean="0">
                <a:latin typeface="Times New Roman" pitchFamily="18" charset="0"/>
              </a:rPr>
              <a:t>och</a:t>
            </a:r>
            <a:r>
              <a:rPr lang="en-US" baseline="0" dirty="0" smtClean="0">
                <a:latin typeface="Times New Roman" pitchFamily="18" charset="0"/>
              </a:rPr>
              <a:t> </a:t>
            </a:r>
            <a:r>
              <a:rPr lang="en-US" baseline="0" dirty="0" err="1" smtClean="0">
                <a:latin typeface="Times New Roman" pitchFamily="18" charset="0"/>
              </a:rPr>
              <a:t>ekosystemen</a:t>
            </a:r>
            <a:r>
              <a:rPr lang="en-US" baseline="0" dirty="0" smtClean="0">
                <a:latin typeface="Times New Roman" pitchFamily="18" charset="0"/>
              </a:rPr>
              <a:t> </a:t>
            </a:r>
            <a:r>
              <a:rPr lang="en-US" baseline="0" dirty="0" err="1" smtClean="0">
                <a:latin typeface="Times New Roman" pitchFamily="18" charset="0"/>
              </a:rPr>
              <a:t>är</a:t>
            </a:r>
            <a:r>
              <a:rPr lang="en-US" baseline="0" dirty="0" smtClean="0">
                <a:latin typeface="Times New Roman" pitchFamily="18" charset="0"/>
              </a:rPr>
              <a:t> </a:t>
            </a:r>
            <a:r>
              <a:rPr lang="en-US" baseline="0" dirty="0" err="1" smtClean="0">
                <a:latin typeface="Times New Roman" pitchFamily="18" charset="0"/>
              </a:rPr>
              <a:t>mångfunktionella</a:t>
            </a:r>
            <a:r>
              <a:rPr lang="en-US" baseline="0" dirty="0" smtClean="0">
                <a:latin typeface="Times New Roman" pitchFamily="18" charset="0"/>
              </a:rPr>
              <a:t>. </a:t>
            </a:r>
          </a:p>
          <a:p>
            <a:pPr eaLnBrk="1" hangingPunct="1"/>
            <a:endParaRPr lang="en-US" baseline="0" dirty="0" smtClean="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dirty="0" smtClean="0">
                <a:latin typeface="Times" charset="0"/>
              </a:rPr>
              <a:t>För det behöver vi förstå ekosystemens mångfunktionalitet, dvs förstå att ett område</a:t>
            </a:r>
            <a:r>
              <a:rPr lang="sv-SE" baseline="0" dirty="0" smtClean="0">
                <a:latin typeface="Times" charset="0"/>
              </a:rPr>
              <a:t> kan producera </a:t>
            </a:r>
            <a:r>
              <a:rPr lang="sv-SE" dirty="0" smtClean="0">
                <a:latin typeface="Times" charset="0"/>
              </a:rPr>
              <a:t>många</a:t>
            </a:r>
            <a:r>
              <a:rPr lang="sv-SE" baseline="0" dirty="0" smtClean="0">
                <a:latin typeface="Times" charset="0"/>
              </a:rPr>
              <a:t> olika ekosystemtjänster. Hur vi designar och förvaltar påverkar vilka ekosystemtjänster som kan produceras, och vilken kvalitet och kvantitet de har. Vi kan göra mer medvetna val kring vilka ekosystemtjänster vi vill optimera för. Och vi behöver också vara medvetna om framtida behov och generationer. </a:t>
            </a:r>
          </a:p>
          <a:p>
            <a:pPr marL="0" marR="0" indent="0" algn="l" defTabSz="914400" rtl="0" eaLnBrk="1" fontAlgn="auto" latinLnBrk="0" hangingPunct="1">
              <a:lnSpc>
                <a:spcPct val="100000"/>
              </a:lnSpc>
              <a:spcBef>
                <a:spcPts val="0"/>
              </a:spcBef>
              <a:spcAft>
                <a:spcPts val="0"/>
              </a:spcAft>
              <a:buClrTx/>
              <a:buSzTx/>
              <a:buFontTx/>
              <a:buNone/>
              <a:tabLst/>
              <a:defRPr/>
            </a:pPr>
            <a:endParaRPr lang="sv-SE" dirty="0" smtClean="0">
              <a:latin typeface="Times" charset="0"/>
            </a:endParaRPr>
          </a:p>
          <a:p>
            <a:pPr eaLnBrk="1" hangingPunct="1"/>
            <a:endParaRPr lang="en-US" dirty="0" smtClean="0">
              <a:latin typeface="Times New Roman" pitchFamily="18" charset="0"/>
            </a:endParaRPr>
          </a:p>
        </p:txBody>
      </p:sp>
    </p:spTree>
    <p:extLst>
      <p:ext uri="{BB962C8B-B14F-4D97-AF65-F5344CB8AC3E}">
        <p14:creationId xmlns:p14="http://schemas.microsoft.com/office/powerpoint/2010/main" val="2039244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Vad</a:t>
            </a:r>
            <a:r>
              <a:rPr lang="sv-SE" baseline="0" dirty="0" smtClean="0"/>
              <a:t> är målet med verksamheten eller hållbarhetsarbetet? Det kan tyckas självklart men är värt att medvetet diskutera och reflektera över. </a:t>
            </a:r>
            <a:endParaRPr lang="sv-SE" dirty="0"/>
          </a:p>
        </p:txBody>
      </p:sp>
      <p:sp>
        <p:nvSpPr>
          <p:cNvPr id="4" name="Platshållare för bildnummer 3"/>
          <p:cNvSpPr>
            <a:spLocks noGrp="1"/>
          </p:cNvSpPr>
          <p:nvPr>
            <p:ph type="sldNum" sz="quarter" idx="10"/>
          </p:nvPr>
        </p:nvSpPr>
        <p:spPr/>
        <p:txBody>
          <a:bodyPr/>
          <a:lstStyle/>
          <a:p>
            <a:fld id="{E16B9204-3C55-4C5F-AF55-34762CD91483}" type="slidenum">
              <a:rPr lang="sv-SE" smtClean="0">
                <a:solidFill>
                  <a:prstClr val="black"/>
                </a:solidFill>
              </a:rPr>
              <a:pPr/>
              <a:t>73</a:t>
            </a:fld>
            <a:endParaRPr lang="sv-SE">
              <a:solidFill>
                <a:prstClr val="black"/>
              </a:solidFill>
            </a:endParaRPr>
          </a:p>
        </p:txBody>
      </p:sp>
    </p:spTree>
    <p:extLst>
      <p:ext uri="{BB962C8B-B14F-4D97-AF65-F5344CB8AC3E}">
        <p14:creationId xmlns:p14="http://schemas.microsoft.com/office/powerpoint/2010/main" val="4683932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dirty="0" smtClean="0"/>
              <a:t>Det är intressant</a:t>
            </a:r>
            <a:r>
              <a:rPr lang="sv-SE" baseline="0" dirty="0" smtClean="0"/>
              <a:t> att se hur forskning inom organisationsstudier tittat på olika företags CSR-arbete. De visar hur företag kan röra sig från en undvikande inställning, via en mer aktiv och medveten, för att i vissa fall nå en inställning när man vill bidra till transformativ förändring. Att titta på detta och reflektera över vilken inställning verksamheten har (egen eller andras) kan göra arbetet lättare och mer strategiskt genomförbart. </a:t>
            </a:r>
            <a:endParaRPr lang="sv-SE"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sv-SE"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sv-SE" dirty="0" err="1" smtClean="0"/>
              <a:t>François</a:t>
            </a:r>
            <a:r>
              <a:rPr lang="sv-SE" dirty="0" smtClean="0"/>
              <a:t> </a:t>
            </a:r>
            <a:r>
              <a:rPr lang="sv-SE" dirty="0" err="1" smtClean="0"/>
              <a:t>Maon</a:t>
            </a:r>
            <a:r>
              <a:rPr lang="sv-SE" dirty="0" smtClean="0"/>
              <a:t>, Adam Lindgreen and </a:t>
            </a:r>
            <a:r>
              <a:rPr lang="sv-SE" dirty="0" err="1" smtClean="0"/>
              <a:t>Valérie</a:t>
            </a:r>
            <a:r>
              <a:rPr lang="sv-SE" dirty="0" smtClean="0"/>
              <a:t> </a:t>
            </a:r>
            <a:r>
              <a:rPr lang="sv-SE" dirty="0" err="1" smtClean="0"/>
              <a:t>Swaen</a:t>
            </a:r>
            <a:r>
              <a:rPr lang="sv-SE" dirty="0" smtClean="0"/>
              <a:t>.</a:t>
            </a:r>
            <a:r>
              <a:rPr lang="sv-SE" i="0" dirty="0" smtClean="0"/>
              <a:t> </a:t>
            </a:r>
            <a:r>
              <a:rPr lang="sv-SE" sz="1200" i="0" kern="1200" dirty="0" smtClean="0">
                <a:solidFill>
                  <a:schemeClr val="tx1"/>
                </a:solidFill>
                <a:effectLst/>
                <a:latin typeface="Times New Roman" charset="0"/>
                <a:ea typeface="ＭＳ Ｐゴシック" charset="-128"/>
                <a:cs typeface="ＭＳ Ｐゴシック" charset="-128"/>
              </a:rPr>
              <a:t>2010</a:t>
            </a:r>
            <a:r>
              <a:rPr lang="sv-SE" i="0" dirty="0" smtClean="0"/>
              <a:t>.</a:t>
            </a:r>
            <a:r>
              <a:rPr lang="sv-SE" baseline="0" dirty="0" smtClean="0"/>
              <a:t> ”</a:t>
            </a:r>
            <a:r>
              <a:rPr lang="sv-SE" dirty="0" err="1" smtClean="0"/>
              <a:t>Organizational</a:t>
            </a:r>
            <a:r>
              <a:rPr lang="sv-SE" dirty="0" smtClean="0"/>
              <a:t> </a:t>
            </a:r>
            <a:r>
              <a:rPr lang="sv-SE" dirty="0" err="1" smtClean="0"/>
              <a:t>Stages</a:t>
            </a:r>
            <a:r>
              <a:rPr lang="sv-SE" dirty="0" smtClean="0"/>
              <a:t> and </a:t>
            </a:r>
            <a:r>
              <a:rPr lang="sv-SE" dirty="0" err="1" smtClean="0"/>
              <a:t>Cultural</a:t>
            </a:r>
            <a:r>
              <a:rPr lang="sv-SE" dirty="0" smtClean="0"/>
              <a:t> </a:t>
            </a:r>
            <a:r>
              <a:rPr lang="sv-SE" dirty="0" err="1" smtClean="0"/>
              <a:t>Phases</a:t>
            </a:r>
            <a:r>
              <a:rPr lang="sv-SE" dirty="0" smtClean="0"/>
              <a:t>: A </a:t>
            </a:r>
            <a:r>
              <a:rPr lang="sv-SE" dirty="0" err="1" smtClean="0"/>
              <a:t>Critical</a:t>
            </a:r>
            <a:r>
              <a:rPr lang="sv-SE" dirty="0" smtClean="0"/>
              <a:t> Review and a </a:t>
            </a:r>
            <a:r>
              <a:rPr lang="sv-SE" dirty="0" err="1" smtClean="0"/>
              <a:t>Consolidative</a:t>
            </a:r>
            <a:r>
              <a:rPr lang="sv-SE" dirty="0" smtClean="0"/>
              <a:t> </a:t>
            </a:r>
            <a:r>
              <a:rPr lang="sv-SE" dirty="0" err="1" smtClean="0"/>
              <a:t>Model</a:t>
            </a:r>
            <a:r>
              <a:rPr lang="sv-SE" dirty="0" smtClean="0"/>
              <a:t> </a:t>
            </a:r>
            <a:r>
              <a:rPr lang="sv-SE" dirty="0" err="1" smtClean="0"/>
              <a:t>of</a:t>
            </a:r>
            <a:r>
              <a:rPr lang="sv-SE" dirty="0" smtClean="0"/>
              <a:t> Corporate Social </a:t>
            </a:r>
            <a:r>
              <a:rPr lang="sv-SE" dirty="0" err="1" smtClean="0"/>
              <a:t>Responsibility</a:t>
            </a:r>
            <a:r>
              <a:rPr lang="sv-SE" dirty="0" smtClean="0"/>
              <a:t>” </a:t>
            </a:r>
            <a:r>
              <a:rPr lang="sv-SE" sz="1200" i="1" kern="1200" dirty="0" smtClean="0">
                <a:solidFill>
                  <a:schemeClr val="tx1"/>
                </a:solidFill>
                <a:effectLst/>
                <a:latin typeface="Times New Roman" charset="0"/>
                <a:ea typeface="ＭＳ Ｐゴシック" charset="-128"/>
                <a:cs typeface="ＭＳ Ｐゴシック" charset="-128"/>
              </a:rPr>
              <a:t>International Journal </a:t>
            </a:r>
            <a:r>
              <a:rPr lang="sv-SE" sz="1200" i="1" kern="1200" dirty="0" err="1" smtClean="0">
                <a:solidFill>
                  <a:schemeClr val="tx1"/>
                </a:solidFill>
                <a:effectLst/>
                <a:latin typeface="Times New Roman" charset="0"/>
                <a:ea typeface="ＭＳ Ｐゴシック" charset="-128"/>
                <a:cs typeface="ＭＳ Ｐゴシック" charset="-128"/>
              </a:rPr>
              <a:t>of</a:t>
            </a:r>
            <a:r>
              <a:rPr lang="sv-SE" sz="1200" i="1" kern="1200" dirty="0" smtClean="0">
                <a:solidFill>
                  <a:schemeClr val="tx1"/>
                </a:solidFill>
                <a:effectLst/>
                <a:latin typeface="Times New Roman" charset="0"/>
                <a:ea typeface="ＭＳ Ｐゴシック" charset="-128"/>
                <a:cs typeface="ＭＳ Ｐゴシック" charset="-128"/>
              </a:rPr>
              <a:t> Management Reviews</a:t>
            </a:r>
            <a:endParaRPr lang="sv-SE" dirty="0"/>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74</a:t>
            </a:fld>
            <a:endParaRPr lang="sv-SE"/>
          </a:p>
        </p:txBody>
      </p:sp>
    </p:spTree>
    <p:extLst>
      <p:ext uri="{BB962C8B-B14F-4D97-AF65-F5344CB8AC3E}">
        <p14:creationId xmlns:p14="http://schemas.microsoft.com/office/powerpoint/2010/main" val="2125552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3F63081C-72AB-4689-B163-FD1240AA3DD2}" type="slidenum">
              <a:rPr lang="sv-SE" smtClean="0">
                <a:solidFill>
                  <a:prstClr val="black"/>
                </a:solidFill>
                <a:ea typeface="MS PGothic" pitchFamily="34" charset="-128"/>
              </a:rPr>
              <a:pPr/>
              <a:t>9</a:t>
            </a:fld>
            <a:endParaRPr lang="sv-SE" smtClean="0">
              <a:solidFill>
                <a:prstClr val="black"/>
              </a:solidFill>
              <a:ea typeface="MS PGothic" pitchFamily="34" charset="-128"/>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err="1" smtClean="0">
                <a:latin typeface="Times New Roman" pitchFamily="18" charset="0"/>
              </a:rPr>
              <a:t>Denna</a:t>
            </a:r>
            <a:r>
              <a:rPr lang="en-US" dirty="0" smtClean="0">
                <a:latin typeface="Times New Roman" pitchFamily="18" charset="0"/>
              </a:rPr>
              <a:t> definition </a:t>
            </a:r>
            <a:r>
              <a:rPr lang="en-US" dirty="0" err="1" smtClean="0">
                <a:latin typeface="Times New Roman" pitchFamily="18" charset="0"/>
              </a:rPr>
              <a:t>på</a:t>
            </a:r>
            <a:r>
              <a:rPr lang="en-US" dirty="0" smtClean="0">
                <a:latin typeface="Times New Roman" pitchFamily="18" charset="0"/>
              </a:rPr>
              <a:t> </a:t>
            </a:r>
            <a:r>
              <a:rPr lang="en-US" dirty="0" err="1" smtClean="0">
                <a:latin typeface="Times New Roman" pitchFamily="18" charset="0"/>
              </a:rPr>
              <a:t>ekosystemtjänster</a:t>
            </a:r>
            <a:r>
              <a:rPr lang="en-US" baseline="0" dirty="0" smtClean="0">
                <a:latin typeface="Times New Roman" pitchFamily="18" charset="0"/>
              </a:rPr>
              <a:t> </a:t>
            </a:r>
            <a:r>
              <a:rPr lang="en-US" baseline="0" dirty="0" err="1" smtClean="0">
                <a:latin typeface="Times New Roman" pitchFamily="18" charset="0"/>
              </a:rPr>
              <a:t>kom</a:t>
            </a:r>
            <a:r>
              <a:rPr lang="en-US" baseline="0" dirty="0" smtClean="0">
                <a:latin typeface="Times New Roman" pitchFamily="18" charset="0"/>
              </a:rPr>
              <a:t> 2012 </a:t>
            </a:r>
            <a:r>
              <a:rPr lang="en-US" baseline="0" dirty="0" err="1" smtClean="0">
                <a:latin typeface="Times New Roman" pitchFamily="18" charset="0"/>
              </a:rPr>
              <a:t>i</a:t>
            </a:r>
            <a:r>
              <a:rPr lang="en-US" baseline="0" dirty="0" smtClean="0">
                <a:latin typeface="Times New Roman" pitchFamily="18" charset="0"/>
              </a:rPr>
              <a:t> </a:t>
            </a:r>
            <a:r>
              <a:rPr lang="en-US" baseline="0" dirty="0" err="1" smtClean="0">
                <a:latin typeface="Times New Roman" pitchFamily="18" charset="0"/>
              </a:rPr>
              <a:t>Naturvårdsverkets</a:t>
            </a:r>
            <a:r>
              <a:rPr lang="en-US" baseline="0" dirty="0" smtClean="0">
                <a:latin typeface="Times New Roman" pitchFamily="18" charset="0"/>
              </a:rPr>
              <a:t> rapport “</a:t>
            </a:r>
            <a:r>
              <a:rPr lang="en-US" baseline="0" dirty="0" err="1" smtClean="0">
                <a:latin typeface="Times New Roman" pitchFamily="18" charset="0"/>
              </a:rPr>
              <a:t>Sammanställd</a:t>
            </a:r>
            <a:r>
              <a:rPr lang="en-US" baseline="0" dirty="0" smtClean="0">
                <a:latin typeface="Times New Roman" pitchFamily="18" charset="0"/>
              </a:rPr>
              <a:t> information om </a:t>
            </a:r>
            <a:r>
              <a:rPr lang="en-US" baseline="0" dirty="0" err="1" smtClean="0">
                <a:latin typeface="Times New Roman" pitchFamily="18" charset="0"/>
              </a:rPr>
              <a:t>ekosystemtjänster</a:t>
            </a:r>
            <a:r>
              <a:rPr lang="en-US" baseline="0" dirty="0" smtClean="0">
                <a:latin typeface="Times New Roman" pitchFamily="18" charset="0"/>
              </a:rPr>
              <a:t>” (</a:t>
            </a:r>
            <a:r>
              <a:rPr lang="en-US" sz="1200" kern="1200" dirty="0" err="1" smtClean="0">
                <a:solidFill>
                  <a:schemeClr val="tx1"/>
                </a:solidFill>
                <a:effectLst/>
                <a:latin typeface="Times New Roman" charset="0"/>
                <a:ea typeface="ＭＳ Ｐゴシック" charset="-128"/>
                <a:cs typeface="ＭＳ Ｐゴシック" charset="-128"/>
              </a:rPr>
              <a:t>Skrivelse</a:t>
            </a:r>
            <a:r>
              <a:rPr lang="en-US" sz="1200" kern="1200" dirty="0" smtClean="0">
                <a:solidFill>
                  <a:schemeClr val="tx1"/>
                </a:solidFill>
                <a:effectLst/>
                <a:latin typeface="Times New Roman" charset="0"/>
                <a:ea typeface="ＭＳ Ｐゴシック" charset="-128"/>
                <a:cs typeface="ＭＳ Ｐゴシック" charset="-128"/>
              </a:rPr>
              <a:t> 12-11-31, </a:t>
            </a:r>
            <a:r>
              <a:rPr lang="en-US" sz="1200" kern="1200" dirty="0" err="1" smtClean="0">
                <a:solidFill>
                  <a:schemeClr val="tx1"/>
                </a:solidFill>
                <a:effectLst/>
                <a:latin typeface="Times New Roman" charset="0"/>
                <a:ea typeface="ＭＳ Ｐゴシック" charset="-128"/>
                <a:cs typeface="ＭＳ Ｐゴシック" charset="-128"/>
              </a:rPr>
              <a:t>ärendenr</a:t>
            </a:r>
            <a:r>
              <a:rPr lang="en-US" sz="1200" kern="1200" dirty="0" smtClean="0">
                <a:solidFill>
                  <a:schemeClr val="tx1"/>
                </a:solidFill>
                <a:effectLst/>
                <a:latin typeface="Times New Roman" charset="0"/>
                <a:ea typeface="ＭＳ Ｐゴシック" charset="-128"/>
                <a:cs typeface="ＭＳ Ｐゴシック" charset="-128"/>
              </a:rPr>
              <a:t> NV­00841­12</a:t>
            </a:r>
            <a:r>
              <a:rPr lang="en-US" baseline="0" dirty="0" smtClean="0">
                <a:latin typeface="Times New Roman" pitchFamily="18" charset="0"/>
              </a:rPr>
              <a:t>) </a:t>
            </a:r>
            <a:r>
              <a:rPr lang="en-US" baseline="0" dirty="0" err="1" smtClean="0">
                <a:latin typeface="Times New Roman" pitchFamily="18" charset="0"/>
              </a:rPr>
              <a:t>och</a:t>
            </a:r>
            <a:r>
              <a:rPr lang="en-US" baseline="0" dirty="0" smtClean="0">
                <a:latin typeface="Times New Roman" pitchFamily="18" charset="0"/>
              </a:rPr>
              <a:t> </a:t>
            </a:r>
            <a:r>
              <a:rPr lang="en-US" baseline="0" dirty="0" err="1" smtClean="0">
                <a:latin typeface="Times New Roman" pitchFamily="18" charset="0"/>
              </a:rPr>
              <a:t>kommer</a:t>
            </a:r>
            <a:r>
              <a:rPr lang="en-US" baseline="0" dirty="0" smtClean="0">
                <a:latin typeface="Times New Roman" pitchFamily="18" charset="0"/>
              </a:rPr>
              <a:t> </a:t>
            </a:r>
            <a:r>
              <a:rPr lang="en-US" baseline="0" dirty="0" err="1" smtClean="0">
                <a:latin typeface="Times New Roman" pitchFamily="18" charset="0"/>
              </a:rPr>
              <a:t>ur</a:t>
            </a:r>
            <a:r>
              <a:rPr lang="en-US" baseline="0" dirty="0" smtClean="0">
                <a:latin typeface="Times New Roman" pitchFamily="18" charset="0"/>
              </a:rPr>
              <a:t> TEEB </a:t>
            </a:r>
            <a:r>
              <a:rPr lang="mr-IN" baseline="0" dirty="0" smtClean="0">
                <a:latin typeface="Times New Roman" pitchFamily="18" charset="0"/>
              </a:rPr>
              <a:t>–</a:t>
            </a:r>
            <a:r>
              <a:rPr lang="en-US" baseline="0" dirty="0" smtClean="0">
                <a:latin typeface="Times New Roman" pitchFamily="18" charset="0"/>
              </a:rPr>
              <a:t> the Economics of Ecosystems and Biodiversity. Den </a:t>
            </a:r>
            <a:r>
              <a:rPr lang="en-US" baseline="0" dirty="0" err="1" smtClean="0">
                <a:latin typeface="Times New Roman" pitchFamily="18" charset="0"/>
              </a:rPr>
              <a:t>är</a:t>
            </a:r>
            <a:r>
              <a:rPr lang="en-US" baseline="0" dirty="0" smtClean="0">
                <a:latin typeface="Times New Roman" pitchFamily="18" charset="0"/>
              </a:rPr>
              <a:t> </a:t>
            </a:r>
            <a:r>
              <a:rPr lang="en-US" baseline="0" dirty="0" err="1" smtClean="0">
                <a:latin typeface="Times New Roman" pitchFamily="18" charset="0"/>
              </a:rPr>
              <a:t>helt</a:t>
            </a:r>
            <a:r>
              <a:rPr lang="en-US" baseline="0" dirty="0" smtClean="0">
                <a:latin typeface="Times New Roman" pitchFamily="18" charset="0"/>
              </a:rPr>
              <a:t> </a:t>
            </a:r>
            <a:r>
              <a:rPr lang="en-US" baseline="0" dirty="0" err="1" smtClean="0">
                <a:latin typeface="Times New Roman" pitchFamily="18" charset="0"/>
              </a:rPr>
              <a:t>fokuserad</a:t>
            </a:r>
            <a:r>
              <a:rPr lang="en-US" baseline="0" dirty="0" smtClean="0">
                <a:latin typeface="Times New Roman" pitchFamily="18" charset="0"/>
              </a:rPr>
              <a:t> </a:t>
            </a:r>
            <a:r>
              <a:rPr lang="en-US" baseline="0" dirty="0" err="1" smtClean="0">
                <a:latin typeface="Times New Roman" pitchFamily="18" charset="0"/>
              </a:rPr>
              <a:t>på</a:t>
            </a:r>
            <a:r>
              <a:rPr lang="en-US" baseline="0" dirty="0" smtClean="0">
                <a:latin typeface="Times New Roman" pitchFamily="18" charset="0"/>
              </a:rPr>
              <a:t> </a:t>
            </a:r>
            <a:r>
              <a:rPr lang="en-US" baseline="0" dirty="0" err="1" smtClean="0">
                <a:latin typeface="Times New Roman" pitchFamily="18" charset="0"/>
              </a:rPr>
              <a:t>vad</a:t>
            </a:r>
            <a:r>
              <a:rPr lang="en-US" baseline="0" dirty="0" smtClean="0">
                <a:latin typeface="Times New Roman" pitchFamily="18" charset="0"/>
              </a:rPr>
              <a:t> vi </a:t>
            </a:r>
            <a:r>
              <a:rPr lang="en-US" baseline="0" dirty="0" err="1" smtClean="0">
                <a:latin typeface="Times New Roman" pitchFamily="18" charset="0"/>
              </a:rPr>
              <a:t>människor</a:t>
            </a:r>
            <a:r>
              <a:rPr lang="en-US" baseline="0" dirty="0" smtClean="0">
                <a:latin typeface="Times New Roman" pitchFamily="18" charset="0"/>
              </a:rPr>
              <a:t> </a:t>
            </a:r>
            <a:r>
              <a:rPr lang="en-US" baseline="0" dirty="0" err="1" smtClean="0">
                <a:latin typeface="Times New Roman" pitchFamily="18" charset="0"/>
              </a:rPr>
              <a:t>får</a:t>
            </a:r>
            <a:r>
              <a:rPr lang="en-US" baseline="0" dirty="0" smtClean="0">
                <a:latin typeface="Times New Roman" pitchFamily="18" charset="0"/>
              </a:rPr>
              <a:t> </a:t>
            </a:r>
            <a:r>
              <a:rPr lang="en-US" baseline="0" dirty="0" err="1" smtClean="0">
                <a:latin typeface="Times New Roman" pitchFamily="18" charset="0"/>
              </a:rPr>
              <a:t>ut</a:t>
            </a:r>
            <a:r>
              <a:rPr lang="en-US" baseline="0" dirty="0" smtClean="0">
                <a:latin typeface="Times New Roman" pitchFamily="18" charset="0"/>
              </a:rPr>
              <a:t> </a:t>
            </a:r>
            <a:r>
              <a:rPr lang="en-US" baseline="0" dirty="0" err="1" smtClean="0">
                <a:latin typeface="Times New Roman" pitchFamily="18" charset="0"/>
              </a:rPr>
              <a:t>från</a:t>
            </a:r>
            <a:r>
              <a:rPr lang="en-US" baseline="0" dirty="0" smtClean="0">
                <a:latin typeface="Times New Roman" pitchFamily="18" charset="0"/>
              </a:rPr>
              <a:t> </a:t>
            </a:r>
            <a:r>
              <a:rPr lang="en-US" baseline="0" dirty="0" err="1" smtClean="0">
                <a:latin typeface="Times New Roman" pitchFamily="18" charset="0"/>
              </a:rPr>
              <a:t>ekosystemen</a:t>
            </a:r>
            <a:r>
              <a:rPr lang="en-US" baseline="0" dirty="0" smtClean="0">
                <a:latin typeface="Times New Roman" pitchFamily="18" charset="0"/>
              </a:rPr>
              <a:t>. </a:t>
            </a:r>
            <a:r>
              <a:rPr lang="en-US" baseline="0" dirty="0" err="1" smtClean="0">
                <a:latin typeface="Times New Roman" pitchFamily="18" charset="0"/>
              </a:rPr>
              <a:t>Tidigare</a:t>
            </a:r>
            <a:r>
              <a:rPr lang="en-US" baseline="0" dirty="0" smtClean="0">
                <a:latin typeface="Times New Roman" pitchFamily="18" charset="0"/>
              </a:rPr>
              <a:t> </a:t>
            </a:r>
            <a:r>
              <a:rPr lang="en-US" baseline="0" dirty="0" err="1" smtClean="0">
                <a:latin typeface="Times New Roman" pitchFamily="18" charset="0"/>
              </a:rPr>
              <a:t>definitoner</a:t>
            </a:r>
            <a:r>
              <a:rPr lang="en-US" baseline="0" dirty="0" smtClean="0">
                <a:latin typeface="Times New Roman" pitchFamily="18" charset="0"/>
              </a:rPr>
              <a:t> </a:t>
            </a:r>
            <a:r>
              <a:rPr lang="en-US" baseline="0" dirty="0" err="1" smtClean="0">
                <a:latin typeface="Times New Roman" pitchFamily="18" charset="0"/>
              </a:rPr>
              <a:t>beskrev</a:t>
            </a:r>
            <a:r>
              <a:rPr lang="en-US" baseline="0" dirty="0" smtClean="0">
                <a:latin typeface="Times New Roman" pitchFamily="18" charset="0"/>
              </a:rPr>
              <a:t> </a:t>
            </a:r>
            <a:r>
              <a:rPr lang="en-US" baseline="0" dirty="0" err="1" smtClean="0">
                <a:latin typeface="Times New Roman" pitchFamily="18" charset="0"/>
              </a:rPr>
              <a:t>mer</a:t>
            </a:r>
            <a:r>
              <a:rPr lang="en-US" baseline="0" dirty="0" smtClean="0">
                <a:latin typeface="Times New Roman" pitchFamily="18" charset="0"/>
              </a:rPr>
              <a:t> </a:t>
            </a:r>
            <a:r>
              <a:rPr lang="en-US" baseline="0" dirty="0" err="1" smtClean="0">
                <a:latin typeface="Times New Roman" pitchFamily="18" charset="0"/>
              </a:rPr>
              <a:t>kring</a:t>
            </a:r>
            <a:r>
              <a:rPr lang="en-US" baseline="0" dirty="0" smtClean="0">
                <a:latin typeface="Times New Roman" pitchFamily="18" charset="0"/>
              </a:rPr>
              <a:t> </a:t>
            </a:r>
            <a:r>
              <a:rPr lang="en-US" baseline="0" dirty="0" err="1" smtClean="0">
                <a:latin typeface="Times New Roman" pitchFamily="18" charset="0"/>
              </a:rPr>
              <a:t>att</a:t>
            </a:r>
            <a:r>
              <a:rPr lang="en-US" baseline="0" dirty="0" smtClean="0">
                <a:latin typeface="Times New Roman" pitchFamily="18" charset="0"/>
              </a:rPr>
              <a:t> </a:t>
            </a:r>
            <a:r>
              <a:rPr lang="en-US" baseline="0" dirty="0" err="1" smtClean="0">
                <a:latin typeface="Times New Roman" pitchFamily="18" charset="0"/>
              </a:rPr>
              <a:t>tjänsterna</a:t>
            </a:r>
            <a:r>
              <a:rPr lang="en-US" baseline="0" dirty="0" smtClean="0">
                <a:latin typeface="Times New Roman" pitchFamily="18" charset="0"/>
              </a:rPr>
              <a:t> </a:t>
            </a:r>
            <a:r>
              <a:rPr lang="en-US" baseline="0" dirty="0" err="1" smtClean="0">
                <a:latin typeface="Times New Roman" pitchFamily="18" charset="0"/>
              </a:rPr>
              <a:t>är</a:t>
            </a:r>
            <a:r>
              <a:rPr lang="en-US" baseline="0" dirty="0" smtClean="0">
                <a:latin typeface="Times New Roman" pitchFamily="18" charset="0"/>
              </a:rPr>
              <a:t> </a:t>
            </a:r>
            <a:r>
              <a:rPr lang="en-US" baseline="0" dirty="0" err="1" smtClean="0">
                <a:latin typeface="Times New Roman" pitchFamily="18" charset="0"/>
              </a:rPr>
              <a:t>resultatet</a:t>
            </a:r>
            <a:r>
              <a:rPr lang="en-US" baseline="0" dirty="0" smtClean="0">
                <a:latin typeface="Times New Roman" pitchFamily="18" charset="0"/>
              </a:rPr>
              <a:t> </a:t>
            </a:r>
            <a:r>
              <a:rPr lang="en-US" baseline="0" dirty="0" err="1" smtClean="0">
                <a:latin typeface="Times New Roman" pitchFamily="18" charset="0"/>
              </a:rPr>
              <a:t>av</a:t>
            </a:r>
            <a:r>
              <a:rPr lang="en-US" baseline="0" dirty="0" smtClean="0">
                <a:latin typeface="Times New Roman" pitchFamily="18" charset="0"/>
              </a:rPr>
              <a:t> </a:t>
            </a:r>
            <a:r>
              <a:rPr lang="en-US" baseline="0" dirty="0" err="1" smtClean="0">
                <a:latin typeface="Times New Roman" pitchFamily="18" charset="0"/>
              </a:rPr>
              <a:t>funktioner</a:t>
            </a:r>
            <a:r>
              <a:rPr lang="en-US" baseline="0" dirty="0" smtClean="0">
                <a:latin typeface="Times New Roman" pitchFamily="18" charset="0"/>
              </a:rPr>
              <a:t> </a:t>
            </a:r>
            <a:r>
              <a:rPr lang="en-US" baseline="0" dirty="0" err="1" smtClean="0">
                <a:latin typeface="Times New Roman" pitchFamily="18" charset="0"/>
              </a:rPr>
              <a:t>och</a:t>
            </a:r>
            <a:r>
              <a:rPr lang="en-US" baseline="0" dirty="0" smtClean="0">
                <a:latin typeface="Times New Roman" pitchFamily="18" charset="0"/>
              </a:rPr>
              <a:t> processer </a:t>
            </a:r>
            <a:r>
              <a:rPr lang="en-US" baseline="0" dirty="0" err="1" smtClean="0">
                <a:latin typeface="Times New Roman" pitchFamily="18" charset="0"/>
              </a:rPr>
              <a:t>i</a:t>
            </a:r>
            <a:r>
              <a:rPr lang="en-US" baseline="0" dirty="0" smtClean="0">
                <a:latin typeface="Times New Roman" pitchFamily="18" charset="0"/>
              </a:rPr>
              <a:t> </a:t>
            </a:r>
            <a:r>
              <a:rPr lang="en-US" baseline="0" dirty="0" err="1" smtClean="0">
                <a:latin typeface="Times New Roman" pitchFamily="18" charset="0"/>
              </a:rPr>
              <a:t>ekosystemen</a:t>
            </a:r>
            <a:r>
              <a:rPr lang="en-US" baseline="0" dirty="0" smtClean="0">
                <a:latin typeface="Times New Roman" pitchFamily="18" charset="0"/>
              </a:rPr>
              <a:t>. </a:t>
            </a:r>
            <a:r>
              <a:rPr lang="en-US" baseline="0" dirty="0" err="1" smtClean="0">
                <a:latin typeface="Times New Roman" pitchFamily="18" charset="0"/>
              </a:rPr>
              <a:t>Det</a:t>
            </a:r>
            <a:r>
              <a:rPr lang="en-US" baseline="0" dirty="0" smtClean="0">
                <a:latin typeface="Times New Roman" pitchFamily="18" charset="0"/>
              </a:rPr>
              <a:t> </a:t>
            </a:r>
            <a:r>
              <a:rPr lang="en-US" baseline="0" dirty="0" err="1" smtClean="0">
                <a:latin typeface="Times New Roman" pitchFamily="18" charset="0"/>
              </a:rPr>
              <a:t>är</a:t>
            </a:r>
            <a:r>
              <a:rPr lang="en-US" baseline="0" dirty="0" smtClean="0">
                <a:latin typeface="Times New Roman" pitchFamily="18" charset="0"/>
              </a:rPr>
              <a:t> </a:t>
            </a:r>
            <a:r>
              <a:rPr lang="en-US" baseline="0" dirty="0" err="1" smtClean="0">
                <a:latin typeface="Times New Roman" pitchFamily="18" charset="0"/>
              </a:rPr>
              <a:t>också</a:t>
            </a:r>
            <a:r>
              <a:rPr lang="en-US" baseline="0" dirty="0" smtClean="0">
                <a:latin typeface="Times New Roman" pitchFamily="18" charset="0"/>
              </a:rPr>
              <a:t> </a:t>
            </a:r>
            <a:r>
              <a:rPr lang="en-US" baseline="0" dirty="0" err="1" smtClean="0">
                <a:latin typeface="Times New Roman" pitchFamily="18" charset="0"/>
              </a:rPr>
              <a:t>viktigt</a:t>
            </a:r>
            <a:r>
              <a:rPr lang="en-US" baseline="0" dirty="0" smtClean="0">
                <a:latin typeface="Times New Roman" pitchFamily="18" charset="0"/>
              </a:rPr>
              <a:t> </a:t>
            </a:r>
            <a:r>
              <a:rPr lang="en-US" baseline="0" dirty="0" err="1" smtClean="0">
                <a:latin typeface="Times New Roman" pitchFamily="18" charset="0"/>
              </a:rPr>
              <a:t>att</a:t>
            </a:r>
            <a:r>
              <a:rPr lang="en-US" baseline="0" dirty="0" smtClean="0">
                <a:latin typeface="Times New Roman" pitchFamily="18" charset="0"/>
              </a:rPr>
              <a:t> </a:t>
            </a:r>
            <a:r>
              <a:rPr lang="en-US" baseline="0" dirty="0" err="1" smtClean="0">
                <a:latin typeface="Times New Roman" pitchFamily="18" charset="0"/>
              </a:rPr>
              <a:t>veta</a:t>
            </a:r>
            <a:r>
              <a:rPr lang="en-US" baseline="0" dirty="0" smtClean="0">
                <a:latin typeface="Times New Roman" pitchFamily="18" charset="0"/>
              </a:rPr>
              <a:t> </a:t>
            </a:r>
            <a:r>
              <a:rPr lang="en-US" baseline="0" dirty="0" err="1" smtClean="0">
                <a:latin typeface="Times New Roman" pitchFamily="18" charset="0"/>
              </a:rPr>
              <a:t>att</a:t>
            </a:r>
            <a:r>
              <a:rPr lang="en-US" baseline="0" dirty="0" smtClean="0">
                <a:latin typeface="Times New Roman" pitchFamily="18" charset="0"/>
              </a:rPr>
              <a:t> vi </a:t>
            </a:r>
            <a:r>
              <a:rPr lang="en-US" baseline="0" dirty="0" err="1" smtClean="0">
                <a:latin typeface="Times New Roman" pitchFamily="18" charset="0"/>
              </a:rPr>
              <a:t>människor</a:t>
            </a:r>
            <a:r>
              <a:rPr lang="en-US" baseline="0" dirty="0" smtClean="0">
                <a:latin typeface="Times New Roman" pitchFamily="18" charset="0"/>
              </a:rPr>
              <a:t> </a:t>
            </a:r>
            <a:r>
              <a:rPr lang="en-US" baseline="0" dirty="0" err="1" smtClean="0">
                <a:latin typeface="Times New Roman" pitchFamily="18" charset="0"/>
              </a:rPr>
              <a:t>är</a:t>
            </a:r>
            <a:r>
              <a:rPr lang="en-US" baseline="0" dirty="0" smtClean="0">
                <a:latin typeface="Times New Roman" pitchFamily="18" charset="0"/>
              </a:rPr>
              <a:t> med </a:t>
            </a:r>
            <a:r>
              <a:rPr lang="en-US" baseline="0" dirty="0" err="1" smtClean="0">
                <a:latin typeface="Times New Roman" pitchFamily="18" charset="0"/>
              </a:rPr>
              <a:t>och</a:t>
            </a:r>
            <a:r>
              <a:rPr lang="en-US" baseline="0" dirty="0" smtClean="0">
                <a:latin typeface="Times New Roman" pitchFamily="18" charset="0"/>
              </a:rPr>
              <a:t> </a:t>
            </a:r>
            <a:r>
              <a:rPr lang="en-US" baseline="0" dirty="0" err="1" smtClean="0">
                <a:latin typeface="Times New Roman" pitchFamily="18" charset="0"/>
              </a:rPr>
              <a:t>formar</a:t>
            </a:r>
            <a:r>
              <a:rPr lang="en-US" baseline="0" dirty="0" smtClean="0">
                <a:latin typeface="Times New Roman" pitchFamily="18" charset="0"/>
              </a:rPr>
              <a:t> </a:t>
            </a:r>
            <a:r>
              <a:rPr lang="en-US" baseline="0" dirty="0" err="1" smtClean="0">
                <a:latin typeface="Times New Roman" pitchFamily="18" charset="0"/>
              </a:rPr>
              <a:t>och</a:t>
            </a:r>
            <a:r>
              <a:rPr lang="en-US" baseline="0" dirty="0" smtClean="0">
                <a:latin typeface="Times New Roman" pitchFamily="18" charset="0"/>
              </a:rPr>
              <a:t> </a:t>
            </a:r>
            <a:r>
              <a:rPr lang="en-US" baseline="0" dirty="0" err="1" smtClean="0">
                <a:latin typeface="Times New Roman" pitchFamily="18" charset="0"/>
              </a:rPr>
              <a:t>skapar</a:t>
            </a:r>
            <a:r>
              <a:rPr lang="en-US" baseline="0" dirty="0" smtClean="0">
                <a:latin typeface="Times New Roman" pitchFamily="18" charset="0"/>
              </a:rPr>
              <a:t> </a:t>
            </a:r>
            <a:r>
              <a:rPr lang="en-US" baseline="0" dirty="0" err="1" smtClean="0">
                <a:latin typeface="Times New Roman" pitchFamily="18" charset="0"/>
              </a:rPr>
              <a:t>ekosystemtjänster</a:t>
            </a:r>
            <a:r>
              <a:rPr lang="en-US" baseline="0" dirty="0" smtClean="0">
                <a:latin typeface="Times New Roman" pitchFamily="18" charset="0"/>
              </a:rPr>
              <a:t>. Hela </a:t>
            </a:r>
            <a:r>
              <a:rPr lang="en-US" baseline="0" dirty="0" err="1" smtClean="0">
                <a:latin typeface="Times New Roman" pitchFamily="18" charset="0"/>
              </a:rPr>
              <a:t>jordbrukets</a:t>
            </a:r>
            <a:r>
              <a:rPr lang="en-US" baseline="0" dirty="0" smtClean="0">
                <a:latin typeface="Times New Roman" pitchFamily="18" charset="0"/>
              </a:rPr>
              <a:t> </a:t>
            </a:r>
            <a:r>
              <a:rPr lang="en-US" baseline="0" dirty="0" err="1" smtClean="0">
                <a:latin typeface="Times New Roman" pitchFamily="18" charset="0"/>
              </a:rPr>
              <a:t>industrialiering</a:t>
            </a:r>
            <a:r>
              <a:rPr lang="en-US" baseline="0" dirty="0" smtClean="0">
                <a:latin typeface="Times New Roman" pitchFamily="18" charset="0"/>
              </a:rPr>
              <a:t> </a:t>
            </a:r>
            <a:r>
              <a:rPr lang="en-US" baseline="0" dirty="0" err="1" smtClean="0">
                <a:latin typeface="Times New Roman" pitchFamily="18" charset="0"/>
              </a:rPr>
              <a:t>handlar</a:t>
            </a:r>
            <a:r>
              <a:rPr lang="en-US" baseline="0" dirty="0" smtClean="0">
                <a:latin typeface="Times New Roman" pitchFamily="18" charset="0"/>
              </a:rPr>
              <a:t> om </a:t>
            </a:r>
            <a:r>
              <a:rPr lang="en-US" baseline="0" dirty="0" err="1" smtClean="0">
                <a:latin typeface="Times New Roman" pitchFamily="18" charset="0"/>
              </a:rPr>
              <a:t>att</a:t>
            </a:r>
            <a:r>
              <a:rPr lang="en-US" baseline="0" dirty="0" smtClean="0">
                <a:latin typeface="Times New Roman" pitchFamily="18" charset="0"/>
              </a:rPr>
              <a:t> </a:t>
            </a:r>
            <a:r>
              <a:rPr lang="en-US" baseline="0" dirty="0" err="1" smtClean="0">
                <a:latin typeface="Times New Roman" pitchFamily="18" charset="0"/>
              </a:rPr>
              <a:t>utveckla</a:t>
            </a:r>
            <a:r>
              <a:rPr lang="en-US" baseline="0" dirty="0" smtClean="0">
                <a:latin typeface="Times New Roman" pitchFamily="18" charset="0"/>
              </a:rPr>
              <a:t> </a:t>
            </a:r>
            <a:r>
              <a:rPr lang="en-US" baseline="0" dirty="0" err="1" smtClean="0">
                <a:latin typeface="Times New Roman" pitchFamily="18" charset="0"/>
              </a:rPr>
              <a:t>och</a:t>
            </a:r>
            <a:r>
              <a:rPr lang="en-US" baseline="0" dirty="0" smtClean="0">
                <a:latin typeface="Times New Roman" pitchFamily="18" charset="0"/>
              </a:rPr>
              <a:t> </a:t>
            </a:r>
            <a:r>
              <a:rPr lang="en-US" baseline="0" dirty="0" err="1" smtClean="0">
                <a:latin typeface="Times New Roman" pitchFamily="18" charset="0"/>
              </a:rPr>
              <a:t>stärka</a:t>
            </a:r>
            <a:r>
              <a:rPr lang="en-US" baseline="0" dirty="0" smtClean="0">
                <a:latin typeface="Times New Roman" pitchFamily="18" charset="0"/>
              </a:rPr>
              <a:t> </a:t>
            </a:r>
            <a:r>
              <a:rPr lang="en-US" baseline="0" dirty="0" err="1" smtClean="0">
                <a:latin typeface="Times New Roman" pitchFamily="18" charset="0"/>
              </a:rPr>
              <a:t>vissa</a:t>
            </a:r>
            <a:r>
              <a:rPr lang="en-US" baseline="0" dirty="0" smtClean="0">
                <a:latin typeface="Times New Roman" pitchFamily="18" charset="0"/>
              </a:rPr>
              <a:t> </a:t>
            </a:r>
            <a:r>
              <a:rPr lang="en-US" baseline="0" dirty="0" err="1" smtClean="0">
                <a:latin typeface="Times New Roman" pitchFamily="18" charset="0"/>
              </a:rPr>
              <a:t>ekosystemtjänster</a:t>
            </a:r>
            <a:r>
              <a:rPr lang="en-US" baseline="0" dirty="0" smtClean="0">
                <a:latin typeface="Times New Roman" pitchFamily="18" charset="0"/>
              </a:rPr>
              <a:t>, men </a:t>
            </a:r>
            <a:r>
              <a:rPr lang="en-US" baseline="0" dirty="0" err="1" smtClean="0">
                <a:latin typeface="Times New Roman" pitchFamily="18" charset="0"/>
              </a:rPr>
              <a:t>det</a:t>
            </a:r>
            <a:r>
              <a:rPr lang="en-US" baseline="0" dirty="0" smtClean="0">
                <a:latin typeface="Times New Roman" pitchFamily="18" charset="0"/>
              </a:rPr>
              <a:t> </a:t>
            </a:r>
            <a:r>
              <a:rPr lang="en-US" baseline="0" dirty="0" err="1" smtClean="0">
                <a:latin typeface="Times New Roman" pitchFamily="18" charset="0"/>
              </a:rPr>
              <a:t>kan</a:t>
            </a:r>
            <a:r>
              <a:rPr lang="en-US" baseline="0" dirty="0" smtClean="0">
                <a:latin typeface="Times New Roman" pitchFamily="18" charset="0"/>
              </a:rPr>
              <a:t> </a:t>
            </a:r>
            <a:r>
              <a:rPr lang="en-US" baseline="0" dirty="0" err="1" smtClean="0">
                <a:latin typeface="Times New Roman" pitchFamily="18" charset="0"/>
              </a:rPr>
              <a:t>ofta</a:t>
            </a:r>
            <a:r>
              <a:rPr lang="en-US" baseline="0" dirty="0" smtClean="0">
                <a:latin typeface="Times New Roman" pitchFamily="18" charset="0"/>
              </a:rPr>
              <a:t> </a:t>
            </a:r>
            <a:r>
              <a:rPr lang="en-US" baseline="0" dirty="0" err="1" smtClean="0">
                <a:latin typeface="Times New Roman" pitchFamily="18" charset="0"/>
              </a:rPr>
              <a:t>ske</a:t>
            </a:r>
            <a:r>
              <a:rPr lang="en-US" baseline="0" dirty="0" smtClean="0">
                <a:latin typeface="Times New Roman" pitchFamily="18" charset="0"/>
              </a:rPr>
              <a:t> </a:t>
            </a:r>
            <a:r>
              <a:rPr lang="en-US" baseline="0" dirty="0" err="1" smtClean="0">
                <a:latin typeface="Times New Roman" pitchFamily="18" charset="0"/>
              </a:rPr>
              <a:t>på</a:t>
            </a:r>
            <a:r>
              <a:rPr lang="en-US" baseline="0" dirty="0" smtClean="0">
                <a:latin typeface="Times New Roman" pitchFamily="18" charset="0"/>
              </a:rPr>
              <a:t> </a:t>
            </a:r>
            <a:r>
              <a:rPr lang="en-US" baseline="0" dirty="0" err="1" smtClean="0">
                <a:latin typeface="Times New Roman" pitchFamily="18" charset="0"/>
              </a:rPr>
              <a:t>bekostnad</a:t>
            </a:r>
            <a:r>
              <a:rPr lang="en-US" baseline="0" dirty="0" smtClean="0">
                <a:latin typeface="Times New Roman" pitchFamily="18" charset="0"/>
              </a:rPr>
              <a:t> </a:t>
            </a:r>
            <a:r>
              <a:rPr lang="en-US" baseline="0" dirty="0" err="1" smtClean="0">
                <a:latin typeface="Times New Roman" pitchFamily="18" charset="0"/>
              </a:rPr>
              <a:t>av</a:t>
            </a:r>
            <a:r>
              <a:rPr lang="en-US" baseline="0" dirty="0" smtClean="0">
                <a:latin typeface="Times New Roman" pitchFamily="18" charset="0"/>
              </a:rPr>
              <a:t> </a:t>
            </a:r>
            <a:r>
              <a:rPr lang="en-US" baseline="0" dirty="0" err="1" smtClean="0">
                <a:latin typeface="Times New Roman" pitchFamily="18" charset="0"/>
              </a:rPr>
              <a:t>vissa</a:t>
            </a:r>
            <a:r>
              <a:rPr lang="en-US" baseline="0" dirty="0" smtClean="0">
                <a:latin typeface="Times New Roman" pitchFamily="18" charset="0"/>
              </a:rPr>
              <a:t> </a:t>
            </a:r>
            <a:r>
              <a:rPr lang="en-US" baseline="0" dirty="0" err="1" smtClean="0">
                <a:latin typeface="Times New Roman" pitchFamily="18" charset="0"/>
              </a:rPr>
              <a:t>andra</a:t>
            </a:r>
            <a:r>
              <a:rPr lang="en-US" baseline="0" dirty="0" smtClean="0">
                <a:latin typeface="Times New Roman" pitchFamily="18" charset="0"/>
              </a:rPr>
              <a:t> </a:t>
            </a:r>
            <a:r>
              <a:rPr lang="en-US" baseline="0" dirty="0" err="1" smtClean="0">
                <a:latin typeface="Times New Roman" pitchFamily="18" charset="0"/>
              </a:rPr>
              <a:t>tjänster</a:t>
            </a:r>
            <a:r>
              <a:rPr lang="en-US" baseline="0" dirty="0" smtClean="0">
                <a:latin typeface="Times New Roman" pitchFamily="18" charset="0"/>
              </a:rPr>
              <a:t>. </a:t>
            </a:r>
            <a:endParaRPr lang="en-US" dirty="0" smtClean="0">
              <a:latin typeface="Times New Roman" pitchFamily="18" charset="0"/>
            </a:endParaRPr>
          </a:p>
        </p:txBody>
      </p:sp>
    </p:spTree>
    <p:extLst>
      <p:ext uri="{BB962C8B-B14F-4D97-AF65-F5344CB8AC3E}">
        <p14:creationId xmlns:p14="http://schemas.microsoft.com/office/powerpoint/2010/main" val="19967808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Dessa 7 principer är resultatet</a:t>
            </a:r>
            <a:r>
              <a:rPr lang="sv-SE" baseline="0" dirty="0" smtClean="0"/>
              <a:t> av många forskningsstudier kring vad som får olika system att klara av förändring, inte bara genom motståndskraft utan också genom utveckling. De kan vara värda att reflektera över. </a:t>
            </a:r>
            <a:endParaRPr lang="sv-SE" dirty="0"/>
          </a:p>
        </p:txBody>
      </p:sp>
      <p:sp>
        <p:nvSpPr>
          <p:cNvPr id="4" name="Platshållare för bildnummer 3"/>
          <p:cNvSpPr>
            <a:spLocks noGrp="1"/>
          </p:cNvSpPr>
          <p:nvPr>
            <p:ph type="sldNum" sz="quarter" idx="10"/>
          </p:nvPr>
        </p:nvSpPr>
        <p:spPr/>
        <p:txBody>
          <a:bodyPr/>
          <a:lstStyle/>
          <a:p>
            <a:pPr>
              <a:defRPr/>
            </a:pPr>
            <a:fld id="{C15C7F9F-CB92-9742-B60B-3D873215D740}" type="slidenum">
              <a:rPr lang="sv-SE" smtClean="0"/>
              <a:pPr>
                <a:defRPr/>
              </a:pPr>
              <a:t>75</a:t>
            </a:fld>
            <a:endParaRPr lang="sv-SE"/>
          </a:p>
        </p:txBody>
      </p:sp>
    </p:spTree>
    <p:extLst>
      <p:ext uri="{BB962C8B-B14F-4D97-AF65-F5344CB8AC3E}">
        <p14:creationId xmlns:p14="http://schemas.microsoft.com/office/powerpoint/2010/main" val="475896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smtClean="0">
                <a:solidFill>
                  <a:schemeClr val="bg1"/>
                </a:solidFill>
              </a:rPr>
              <a:t>Här är en reflektion över ”ekosystemtjänster” som är väldigt</a:t>
            </a:r>
            <a:r>
              <a:rPr lang="sv-SE" baseline="0" dirty="0" smtClean="0">
                <a:solidFill>
                  <a:schemeClr val="bg1"/>
                </a:solidFill>
              </a:rPr>
              <a:t> informativ och som fokuserar på processerna och funktionerna jag nämnde nyss </a:t>
            </a:r>
            <a:r>
              <a:rPr lang="mr-IN" baseline="0" dirty="0" smtClean="0">
                <a:solidFill>
                  <a:schemeClr val="bg1"/>
                </a:solidFill>
              </a:rPr>
              <a:t>–</a:t>
            </a:r>
            <a:r>
              <a:rPr lang="sv-SE" baseline="0" dirty="0" smtClean="0">
                <a:solidFill>
                  <a:schemeClr val="bg1"/>
                </a:solidFill>
              </a:rPr>
              <a:t> för dessa processer är resultatet av samspelet mellan olika organismer </a:t>
            </a:r>
            <a:r>
              <a:rPr lang="mr-IN" baseline="0" dirty="0" smtClean="0">
                <a:solidFill>
                  <a:schemeClr val="bg1"/>
                </a:solidFill>
              </a:rPr>
              <a:t>–</a:t>
            </a:r>
            <a:r>
              <a:rPr lang="sv-SE" baseline="0" dirty="0" smtClean="0">
                <a:solidFill>
                  <a:schemeClr val="bg1"/>
                </a:solidFill>
              </a:rPr>
              <a:t> relationer. </a:t>
            </a:r>
            <a:endParaRPr lang="sv-SE"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dirty="0" smtClean="0">
                <a:solidFill>
                  <a:schemeClr val="bg1"/>
                </a:solidFill>
              </a:rPr>
              <a:t> (Ur</a:t>
            </a:r>
            <a:r>
              <a:rPr lang="sv-SE" baseline="0" dirty="0" smtClean="0">
                <a:solidFill>
                  <a:schemeClr val="bg1"/>
                </a:solidFill>
              </a:rPr>
              <a:t> Kate </a:t>
            </a:r>
            <a:r>
              <a:rPr lang="sv-SE" baseline="0" dirty="0" err="1" smtClean="0">
                <a:solidFill>
                  <a:schemeClr val="bg1"/>
                </a:solidFill>
              </a:rPr>
              <a:t>Raworth</a:t>
            </a:r>
            <a:r>
              <a:rPr lang="sv-SE" baseline="0" dirty="0" smtClean="0">
                <a:solidFill>
                  <a:schemeClr val="bg1"/>
                </a:solidFill>
              </a:rPr>
              <a:t>: </a:t>
            </a:r>
            <a:r>
              <a:rPr lang="sv-SE" baseline="0" dirty="0" err="1" smtClean="0">
                <a:solidFill>
                  <a:schemeClr val="bg1"/>
                </a:solidFill>
              </a:rPr>
              <a:t>D</a:t>
            </a:r>
            <a:r>
              <a:rPr lang="sv-SE" dirty="0" err="1" smtClean="0">
                <a:solidFill>
                  <a:schemeClr val="bg1"/>
                </a:solidFill>
              </a:rPr>
              <a:t>oughnut</a:t>
            </a:r>
            <a:r>
              <a:rPr lang="sv-SE" dirty="0" smtClean="0">
                <a:solidFill>
                  <a:schemeClr val="bg1"/>
                </a:solidFill>
              </a:rPr>
              <a:t> </a:t>
            </a:r>
            <a:r>
              <a:rPr lang="sv-SE" dirty="0" err="1" smtClean="0">
                <a:solidFill>
                  <a:schemeClr val="bg1"/>
                </a:solidFill>
              </a:rPr>
              <a:t>Economics</a:t>
            </a:r>
            <a:r>
              <a:rPr lang="sv-SE" dirty="0" smtClean="0">
                <a:solidFill>
                  <a:schemeClr val="bg1"/>
                </a:solidFill>
              </a:rPr>
              <a:t>: Seven Ways to Think like a 21st-Century Economist.</a:t>
            </a:r>
            <a:r>
              <a:rPr lang="sv-SE" baseline="0" dirty="0" smtClean="0">
                <a:solidFill>
                  <a:schemeClr val="bg1"/>
                </a:solidFill>
              </a:rPr>
              <a:t> sid</a:t>
            </a:r>
            <a:r>
              <a:rPr lang="sv-SE" dirty="0" smtClean="0">
                <a:solidFill>
                  <a:schemeClr val="bg1"/>
                </a:solidFill>
              </a:rPr>
              <a:t> 99)</a:t>
            </a:r>
          </a:p>
          <a:p>
            <a:endParaRPr lang="sv-SE" dirty="0"/>
          </a:p>
        </p:txBody>
      </p:sp>
      <p:sp>
        <p:nvSpPr>
          <p:cNvPr id="4" name="Platshållare för bildnummer 3"/>
          <p:cNvSpPr>
            <a:spLocks noGrp="1"/>
          </p:cNvSpPr>
          <p:nvPr>
            <p:ph type="sldNum" sz="quarter" idx="10"/>
          </p:nvPr>
        </p:nvSpPr>
        <p:spPr/>
        <p:txBody>
          <a:bodyPr/>
          <a:lstStyle/>
          <a:p>
            <a:fld id="{E16B9204-3C55-4C5F-AF55-34762CD91483}" type="slidenum">
              <a:rPr lang="sv-SE" smtClean="0">
                <a:solidFill>
                  <a:prstClr val="black"/>
                </a:solidFill>
              </a:rPr>
              <a:pPr/>
              <a:t>10</a:t>
            </a:fld>
            <a:endParaRPr lang="sv-SE">
              <a:solidFill>
                <a:prstClr val="black"/>
              </a:solidFill>
            </a:endParaRPr>
          </a:p>
        </p:txBody>
      </p:sp>
    </p:spTree>
    <p:extLst>
      <p:ext uri="{BB962C8B-B14F-4D97-AF65-F5344CB8AC3E}">
        <p14:creationId xmlns:p14="http://schemas.microsoft.com/office/powerpoint/2010/main" val="776884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KLICKA</a:t>
            </a:r>
            <a:r>
              <a:rPr lang="sv-SE" baseline="0" dirty="0" smtClean="0"/>
              <a:t> IGENOM DENNA RELATIVT LÅNGSAMT/KONTEMPLATIVT. STANNA GÄRNA UPP OCH TA ETT ANDETAG PÅ LUFT. </a:t>
            </a:r>
            <a:endParaRPr lang="sv-SE" dirty="0" smtClean="0"/>
          </a:p>
          <a:p>
            <a:endParaRPr lang="sv-SE" dirty="0" smtClean="0"/>
          </a:p>
          <a:p>
            <a:r>
              <a:rPr lang="sv-SE" dirty="0" smtClean="0"/>
              <a:t>Så för att verkligen fördjupa oss i relationerna kommer</a:t>
            </a:r>
            <a:r>
              <a:rPr lang="sv-SE" baseline="0" dirty="0" smtClean="0"/>
              <a:t> en mer poetisk lista på ekosystemtjänster. Som ni ser så går tjänsterna in i varandra </a:t>
            </a:r>
            <a:r>
              <a:rPr lang="mr-IN" baseline="0" dirty="0" smtClean="0"/>
              <a:t>–</a:t>
            </a:r>
            <a:r>
              <a:rPr lang="sv-SE" baseline="0" dirty="0" smtClean="0"/>
              <a:t> tex näringscirkulering och avfallshantering hänger nära ihop. Vi behöver förstå vårt djupa beroende av friska ekosystem som levererar ekosystemtjänster. </a:t>
            </a:r>
          </a:p>
          <a:p>
            <a:endParaRPr lang="sv-SE"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sv-SE" baseline="0" dirty="0" smtClean="0"/>
              <a:t>Källa: Jeffrey A. </a:t>
            </a:r>
            <a:r>
              <a:rPr lang="sv-SE" baseline="0" dirty="0" err="1" smtClean="0"/>
              <a:t>McNeely</a:t>
            </a:r>
            <a:r>
              <a:rPr lang="sv-SE" baseline="0" dirty="0" smtClean="0"/>
              <a:t>, Russell A. </a:t>
            </a:r>
            <a:r>
              <a:rPr lang="sv-SE" baseline="0" dirty="0" err="1" smtClean="0"/>
              <a:t>Mittermeier</a:t>
            </a:r>
            <a:r>
              <a:rPr lang="sv-SE" baseline="0" dirty="0" smtClean="0"/>
              <a:t>, Thomas M. Brooks, Frederick </a:t>
            </a:r>
            <a:r>
              <a:rPr lang="sv-SE" baseline="0" dirty="0" err="1" smtClean="0"/>
              <a:t>Boltz</a:t>
            </a:r>
            <a:r>
              <a:rPr lang="sv-SE" baseline="0" dirty="0" smtClean="0"/>
              <a:t>, and Neville Ash. 2009. </a:t>
            </a:r>
            <a:r>
              <a:rPr lang="sv-SE" i="1" baseline="0" dirty="0" smtClean="0"/>
              <a:t>The </a:t>
            </a:r>
            <a:r>
              <a:rPr lang="sv-SE" i="1" baseline="0" dirty="0" err="1" smtClean="0"/>
              <a:t>Wealth</a:t>
            </a:r>
            <a:r>
              <a:rPr lang="sv-SE" i="1" baseline="0" dirty="0" smtClean="0"/>
              <a:t> </a:t>
            </a:r>
            <a:r>
              <a:rPr lang="sv-SE" i="1" baseline="0" dirty="0" err="1" smtClean="0"/>
              <a:t>of</a:t>
            </a:r>
            <a:r>
              <a:rPr lang="sv-SE" i="1" baseline="0" dirty="0" smtClean="0"/>
              <a:t> Nature: </a:t>
            </a:r>
            <a:r>
              <a:rPr lang="sv-SE" i="1" baseline="0" dirty="0" err="1" smtClean="0"/>
              <a:t>Ecosystem</a:t>
            </a:r>
            <a:r>
              <a:rPr lang="sv-SE" i="1" baseline="0" dirty="0" smtClean="0"/>
              <a:t> Services, </a:t>
            </a:r>
            <a:r>
              <a:rPr lang="sv-SE" i="1" baseline="0" dirty="0" err="1" smtClean="0"/>
              <a:t>Biodiversity</a:t>
            </a:r>
            <a:r>
              <a:rPr lang="sv-SE" i="1" baseline="0" dirty="0" smtClean="0"/>
              <a:t>, and Human </a:t>
            </a:r>
            <a:r>
              <a:rPr lang="sv-SE" i="1" baseline="0" dirty="0" err="1" smtClean="0"/>
              <a:t>Well-being</a:t>
            </a:r>
            <a:r>
              <a:rPr lang="sv-SE" baseline="0" dirty="0" smtClean="0"/>
              <a:t>.  International League </a:t>
            </a:r>
            <a:r>
              <a:rPr lang="sv-SE" baseline="0" dirty="0" err="1" smtClean="0"/>
              <a:t>of</a:t>
            </a:r>
            <a:r>
              <a:rPr lang="sv-SE" baseline="0" dirty="0" smtClean="0"/>
              <a:t> </a:t>
            </a:r>
            <a:r>
              <a:rPr lang="sv-SE" baseline="0" dirty="0" err="1" smtClean="0"/>
              <a:t>Conservation</a:t>
            </a:r>
            <a:r>
              <a:rPr lang="sv-SE" baseline="0" dirty="0" smtClean="0"/>
              <a:t> </a:t>
            </a:r>
            <a:r>
              <a:rPr lang="sv-SE" baseline="0" dirty="0" err="1" smtClean="0"/>
              <a:t>Photographers</a:t>
            </a:r>
            <a:endParaRPr lang="sv-SE"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sv-SE" dirty="0"/>
          </a:p>
        </p:txBody>
      </p:sp>
      <p:sp>
        <p:nvSpPr>
          <p:cNvPr id="4" name="Platshållare för bildnummer 3"/>
          <p:cNvSpPr>
            <a:spLocks noGrp="1"/>
          </p:cNvSpPr>
          <p:nvPr>
            <p:ph type="sldNum" sz="quarter" idx="10"/>
          </p:nvPr>
        </p:nvSpPr>
        <p:spPr/>
        <p:txBody>
          <a:bodyPr/>
          <a:lstStyle/>
          <a:p>
            <a:fld id="{7A9BD90E-826A-46D0-921C-716096324A77}" type="slidenum">
              <a:rPr lang="sv-SE" smtClean="0">
                <a:solidFill>
                  <a:prstClr val="black"/>
                </a:solidFill>
              </a:rPr>
              <a:pPr/>
              <a:t>11</a:t>
            </a:fld>
            <a:endParaRPr lang="sv-SE">
              <a:solidFill>
                <a:prstClr val="black"/>
              </a:solidFill>
            </a:endParaRPr>
          </a:p>
        </p:txBody>
      </p:sp>
    </p:spTree>
    <p:extLst>
      <p:ext uri="{BB962C8B-B14F-4D97-AF65-F5344CB8AC3E}">
        <p14:creationId xmlns:p14="http://schemas.microsoft.com/office/powerpoint/2010/main" val="73489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5.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5.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5.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5.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6.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6.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6.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6.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6.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7.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7.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7.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7.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7.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7.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4.xml"/><Relationship Id="rId7" Type="http://schemas.openxmlformats.org/officeDocument/2006/relationships/image" Target="../media/image2.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emf"/><Relationship Id="rId5" Type="http://schemas.openxmlformats.org/officeDocument/2006/relationships/slideMaster" Target="../slideMasters/slideMaster5.xml"/><Relationship Id="rId4" Type="http://schemas.openxmlformats.org/officeDocument/2006/relationships/tags" Target="../tags/tag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7.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7.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8.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8.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8.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8.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8.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8.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9.xml"/><Relationship Id="rId7" Type="http://schemas.openxmlformats.org/officeDocument/2006/relationships/image" Target="../media/image2.emf"/><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emf"/><Relationship Id="rId5" Type="http://schemas.openxmlformats.org/officeDocument/2006/relationships/slideMaster" Target="../slideMasters/slideMaster5.xml"/><Relationship Id="rId4" Type="http://schemas.openxmlformats.org/officeDocument/2006/relationships/tags" Target="../tags/tag10.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8.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8.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8.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smtClean="0"/>
              <a:t>Klicka här för att ändra format på underrubrik i bakgrunden</a:t>
            </a:r>
            <a:endParaRPr lang="sv-SE"/>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351588" y="476250"/>
            <a:ext cx="1676400" cy="54832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1322388" y="476250"/>
            <a:ext cx="4876800" cy="54832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Main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TextBox 4"/>
          <p:cNvSpPr txBox="1"/>
          <p:nvPr userDrawn="1"/>
        </p:nvSpPr>
        <p:spPr>
          <a:xfrm>
            <a:off x="7408514" y="6177963"/>
            <a:ext cx="1382020" cy="363600"/>
          </a:xfrm>
          <a:prstGeom prst="rect">
            <a:avLst/>
          </a:prstGeom>
        </p:spPr>
        <p:txBody>
          <a:bodyPr vert="horz" lIns="91440" tIns="45720" rIns="91440" bIns="45720" rtlCol="0" anchor="ctr"/>
          <a:lstStyle/>
          <a:p>
            <a:pPr algn="r" fontAlgn="auto">
              <a:spcBef>
                <a:spcPts val="0"/>
              </a:spcBef>
              <a:spcAft>
                <a:spcPts val="0"/>
              </a:spcAft>
              <a:buFontTx/>
              <a:buNone/>
            </a:pPr>
            <a:fld id="{F9DE63C7-9258-43C6-AA18-F369D108D225}" type="slidenum">
              <a:rPr lang="en-US" sz="1000" smtClean="0">
                <a:solidFill>
                  <a:prstClr val="black">
                    <a:tint val="75000"/>
                  </a:prstClr>
                </a:solidFill>
                <a:latin typeface="Arial" pitchFamily="34" charset="0"/>
                <a:cs typeface="Arial" pitchFamily="34" charset="0"/>
              </a:rPr>
              <a:pPr algn="r" fontAlgn="auto">
                <a:spcBef>
                  <a:spcPts val="0"/>
                </a:spcBef>
                <a:spcAft>
                  <a:spcPts val="0"/>
                </a:spcAft>
                <a:buFontTx/>
                <a:buNone/>
              </a:pPr>
              <a:t>‹#›</a:t>
            </a:fld>
            <a:endParaRPr lang="en-US" sz="1000" dirty="0" smtClean="0">
              <a:solidFill>
                <a:prstClr val="black">
                  <a:tint val="75000"/>
                </a:prstClr>
              </a:solidFill>
              <a:latin typeface="Arial" pitchFamily="34" charset="0"/>
              <a:cs typeface="Arial" pitchFamily="34" charset="0"/>
            </a:endParaRPr>
          </a:p>
        </p:txBody>
      </p:sp>
      <p:sp>
        <p:nvSpPr>
          <p:cNvPr id="6" name="TextBox 5"/>
          <p:cNvSpPr txBox="1"/>
          <p:nvPr userDrawn="1"/>
        </p:nvSpPr>
        <p:spPr>
          <a:xfrm>
            <a:off x="5278931" y="6177963"/>
            <a:ext cx="1974797" cy="365000"/>
          </a:xfrm>
          <a:prstGeom prst="rect">
            <a:avLst/>
          </a:prstGeom>
        </p:spPr>
        <p:txBody>
          <a:bodyPr vert="horz" lIns="91440" tIns="45720" rIns="91440" bIns="45720" rtlCol="0" anchor="ctr"/>
          <a:lstStyle/>
          <a:p>
            <a:pPr algn="ctr" fontAlgn="auto">
              <a:spcBef>
                <a:spcPts val="0"/>
              </a:spcBef>
              <a:spcAft>
                <a:spcPts val="0"/>
              </a:spcAft>
              <a:buFontTx/>
              <a:buNone/>
            </a:pPr>
            <a:r>
              <a:rPr lang="en-US" sz="1000" dirty="0" smtClean="0">
                <a:solidFill>
                  <a:prstClr val="black">
                    <a:tint val="75000"/>
                  </a:prstClr>
                </a:solidFill>
                <a:latin typeface="Arial" pitchFamily="34" charset="0"/>
                <a:cs typeface="Arial" pitchFamily="34" charset="0"/>
              </a:rPr>
              <a:t>February 2012</a:t>
            </a:r>
          </a:p>
        </p:txBody>
      </p:sp>
    </p:spTree>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elsida, mörk bakgrundsbild">
    <p:spTree>
      <p:nvGrpSpPr>
        <p:cNvPr id="1" name=""/>
        <p:cNvGrpSpPr/>
        <p:nvPr/>
      </p:nvGrpSpPr>
      <p:grpSpPr>
        <a:xfrm>
          <a:off x="0" y="0"/>
          <a:ext cx="0" cy="0"/>
          <a:chOff x="0" y="0"/>
          <a:chExt cx="0" cy="0"/>
        </a:xfrm>
      </p:grpSpPr>
      <p:sp>
        <p:nvSpPr>
          <p:cNvPr id="25" name="Platshållare för bild 24"/>
          <p:cNvSpPr>
            <a:spLocks noGrp="1"/>
          </p:cNvSpPr>
          <p:nvPr>
            <p:ph type="pic" sz="quarter" idx="16"/>
          </p:nvPr>
        </p:nvSpPr>
        <p:spPr>
          <a:xfrm>
            <a:off x="0" y="0"/>
            <a:ext cx="9144000" cy="6858000"/>
          </a:xfrm>
          <a:solidFill>
            <a:schemeClr val="accent2"/>
          </a:solidFill>
        </p:spPr>
        <p:txBody>
          <a:bodyPr tIns="1620000"/>
          <a:lstStyle>
            <a:lvl1pPr marL="0" indent="0" algn="ctr">
              <a:buFontTx/>
              <a:buNone/>
              <a:defRPr sz="1050"/>
            </a:lvl1pPr>
          </a:lstStyle>
          <a:p>
            <a:r>
              <a:rPr lang="sv-SE" smtClean="0"/>
              <a:t>Klicka på ikonen för att lägga till en bild</a:t>
            </a:r>
            <a:endParaRPr lang="sv-SE"/>
          </a:p>
        </p:txBody>
      </p:sp>
      <p:sp>
        <p:nvSpPr>
          <p:cNvPr id="2" name="Rubrik 1"/>
          <p:cNvSpPr>
            <a:spLocks noGrp="1"/>
          </p:cNvSpPr>
          <p:nvPr>
            <p:ph type="ctrTitle"/>
          </p:nvPr>
        </p:nvSpPr>
        <p:spPr>
          <a:xfrm>
            <a:off x="197042" y="110809"/>
            <a:ext cx="7772400" cy="1470025"/>
          </a:xfrm>
        </p:spPr>
        <p:txBody>
          <a:bodyPr/>
          <a:lstStyle>
            <a:lvl1pPr>
              <a:lnSpc>
                <a:spcPct val="100000"/>
              </a:lnSpc>
              <a:defRPr sz="4499">
                <a:solidFill>
                  <a:schemeClr val="bg1"/>
                </a:solidFill>
              </a:defRPr>
            </a:lvl1pPr>
          </a:lstStyle>
          <a:p>
            <a:r>
              <a:rPr lang="sv-SE" smtClean="0"/>
              <a:t>Klicka här för att ändra format</a:t>
            </a:r>
            <a:endParaRPr lang="sv-SE" dirty="0"/>
          </a:p>
        </p:txBody>
      </p:sp>
      <p:sp>
        <p:nvSpPr>
          <p:cNvPr id="3" name="Underrubrik 2"/>
          <p:cNvSpPr>
            <a:spLocks noGrp="1"/>
          </p:cNvSpPr>
          <p:nvPr>
            <p:ph type="subTitle" idx="1"/>
          </p:nvPr>
        </p:nvSpPr>
        <p:spPr>
          <a:xfrm>
            <a:off x="197218" y="2747607"/>
            <a:ext cx="4296658" cy="1255227"/>
          </a:xfrm>
        </p:spPr>
        <p:txBody>
          <a:bodyPr/>
          <a:lstStyle>
            <a:lvl1pPr marL="0" indent="0" algn="l">
              <a:lnSpc>
                <a:spcPct val="100000"/>
              </a:lnSpc>
              <a:buNone/>
              <a:defRPr sz="1875">
                <a:solidFill>
                  <a:schemeClr val="bg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9"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chemeClr val="bg1"/>
                </a:solidFill>
              </a:defRPr>
            </a:lvl1pPr>
          </a:lstStyle>
          <a:p>
            <a:r>
              <a:rPr lang="sv-SE" dirty="0" smtClean="0"/>
              <a:t>Stål formar en bättre framtid</a:t>
            </a:r>
            <a:endParaRPr lang="sv-SE" dirty="0"/>
          </a:p>
        </p:txBody>
      </p:sp>
    </p:spTree>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elsida, ljus bakgrundsbild">
    <p:spTree>
      <p:nvGrpSpPr>
        <p:cNvPr id="1" name=""/>
        <p:cNvGrpSpPr/>
        <p:nvPr/>
      </p:nvGrpSpPr>
      <p:grpSpPr>
        <a:xfrm>
          <a:off x="0" y="0"/>
          <a:ext cx="0" cy="0"/>
          <a:chOff x="0" y="0"/>
          <a:chExt cx="0" cy="0"/>
        </a:xfrm>
      </p:grpSpPr>
      <p:sp>
        <p:nvSpPr>
          <p:cNvPr id="25" name="Platshållare för bild 24"/>
          <p:cNvSpPr>
            <a:spLocks noGrp="1"/>
          </p:cNvSpPr>
          <p:nvPr>
            <p:ph type="pic" sz="quarter" idx="16"/>
          </p:nvPr>
        </p:nvSpPr>
        <p:spPr>
          <a:xfrm>
            <a:off x="0" y="0"/>
            <a:ext cx="9144000" cy="6858000"/>
          </a:xfrm>
          <a:noFill/>
        </p:spPr>
        <p:txBody>
          <a:bodyPr tIns="1800000"/>
          <a:lstStyle>
            <a:lvl1pPr marL="0" indent="0" algn="ctr">
              <a:buFontTx/>
              <a:buNone/>
              <a:defRPr sz="1050"/>
            </a:lvl1pPr>
          </a:lstStyle>
          <a:p>
            <a:r>
              <a:rPr lang="sv-SE" smtClean="0"/>
              <a:t>Klicka på ikonen för att lägga till en bild</a:t>
            </a:r>
            <a:endParaRPr lang="sv-SE"/>
          </a:p>
        </p:txBody>
      </p:sp>
      <p:sp>
        <p:nvSpPr>
          <p:cNvPr id="12" name="Freeform 5"/>
          <p:cNvSpPr>
            <a:spLocks noEditPoints="1"/>
          </p:cNvSpPr>
          <p:nvPr userDrawn="1"/>
        </p:nvSpPr>
        <p:spPr bwMode="auto">
          <a:xfrm>
            <a:off x="211876" y="320677"/>
            <a:ext cx="1524794" cy="263525"/>
          </a:xfrm>
          <a:custGeom>
            <a:avLst/>
            <a:gdLst>
              <a:gd name="T0" fmla="*/ 514 w 2413"/>
              <a:gd name="T1" fmla="*/ 129 h 309"/>
              <a:gd name="T2" fmla="*/ 377 w 2413"/>
              <a:gd name="T3" fmla="*/ 304 h 309"/>
              <a:gd name="T4" fmla="*/ 428 w 2413"/>
              <a:gd name="T5" fmla="*/ 122 h 309"/>
              <a:gd name="T6" fmla="*/ 601 w 2413"/>
              <a:gd name="T7" fmla="*/ 115 h 309"/>
              <a:gd name="T8" fmla="*/ 550 w 2413"/>
              <a:gd name="T9" fmla="*/ 304 h 309"/>
              <a:gd name="T10" fmla="*/ 646 w 2413"/>
              <a:gd name="T11" fmla="*/ 112 h 309"/>
              <a:gd name="T12" fmla="*/ 742 w 2413"/>
              <a:gd name="T13" fmla="*/ 304 h 309"/>
              <a:gd name="T14" fmla="*/ 47 w 2413"/>
              <a:gd name="T15" fmla="*/ 187 h 309"/>
              <a:gd name="T16" fmla="*/ 104 w 2413"/>
              <a:gd name="T17" fmla="*/ 188 h 309"/>
              <a:gd name="T18" fmla="*/ 47 w 2413"/>
              <a:gd name="T19" fmla="*/ 187 h 309"/>
              <a:gd name="T20" fmla="*/ 997 w 2413"/>
              <a:gd name="T21" fmla="*/ 194 h 309"/>
              <a:gd name="T22" fmla="*/ 1165 w 2413"/>
              <a:gd name="T23" fmla="*/ 204 h 309"/>
              <a:gd name="T24" fmla="*/ 1111 w 2413"/>
              <a:gd name="T25" fmla="*/ 281 h 309"/>
              <a:gd name="T26" fmla="*/ 847 w 2413"/>
              <a:gd name="T27" fmla="*/ 177 h 309"/>
              <a:gd name="T28" fmla="*/ 796 w 2413"/>
              <a:gd name="T29" fmla="*/ 304 h 309"/>
              <a:gd name="T30" fmla="*/ 931 w 2413"/>
              <a:gd name="T31" fmla="*/ 304 h 309"/>
              <a:gd name="T32" fmla="*/ 995 w 2413"/>
              <a:gd name="T33" fmla="*/ 77 h 309"/>
              <a:gd name="T34" fmla="*/ 1315 w 2413"/>
              <a:gd name="T35" fmla="*/ 115 h 309"/>
              <a:gd name="T36" fmla="*/ 1264 w 2413"/>
              <a:gd name="T37" fmla="*/ 304 h 309"/>
              <a:gd name="T38" fmla="*/ 1360 w 2413"/>
              <a:gd name="T39" fmla="*/ 112 h 309"/>
              <a:gd name="T40" fmla="*/ 1456 w 2413"/>
              <a:gd name="T41" fmla="*/ 304 h 309"/>
              <a:gd name="T42" fmla="*/ 2413 w 2413"/>
              <a:gd name="T43" fmla="*/ 108 h 309"/>
              <a:gd name="T44" fmla="*/ 2348 w 2413"/>
              <a:gd name="T45" fmla="*/ 0 h 309"/>
              <a:gd name="T46" fmla="*/ 2372 w 2413"/>
              <a:gd name="T47" fmla="*/ 309 h 309"/>
              <a:gd name="T48" fmla="*/ 2348 w 2413"/>
              <a:gd name="T49" fmla="*/ 108 h 309"/>
              <a:gd name="T50" fmla="*/ 1957 w 2413"/>
              <a:gd name="T51" fmla="*/ 74 h 309"/>
              <a:gd name="T52" fmla="*/ 1957 w 2413"/>
              <a:gd name="T53" fmla="*/ 304 h 309"/>
              <a:gd name="T54" fmla="*/ 2042 w 2413"/>
              <a:gd name="T55" fmla="*/ 74 h 309"/>
              <a:gd name="T56" fmla="*/ 1564 w 2413"/>
              <a:gd name="T57" fmla="*/ 0 h 309"/>
              <a:gd name="T58" fmla="*/ 1588 w 2413"/>
              <a:gd name="T59" fmla="*/ 309 h 309"/>
              <a:gd name="T60" fmla="*/ 1564 w 2413"/>
              <a:gd name="T61" fmla="*/ 108 h 309"/>
              <a:gd name="T62" fmla="*/ 1564 w 2413"/>
              <a:gd name="T63" fmla="*/ 77 h 309"/>
              <a:gd name="T64" fmla="*/ 1751 w 2413"/>
              <a:gd name="T65" fmla="*/ 309 h 309"/>
              <a:gd name="T66" fmla="*/ 1863 w 2413"/>
              <a:gd name="T67" fmla="*/ 187 h 309"/>
              <a:gd name="T68" fmla="*/ 1696 w 2413"/>
              <a:gd name="T69" fmla="*/ 176 h 309"/>
              <a:gd name="T70" fmla="*/ 339 w 2413"/>
              <a:gd name="T71" fmla="*/ 195 h 309"/>
              <a:gd name="T72" fmla="*/ 250 w 2413"/>
              <a:gd name="T73" fmla="*/ 309 h 309"/>
              <a:gd name="T74" fmla="*/ 339 w 2413"/>
              <a:gd name="T75" fmla="*/ 195 h 309"/>
              <a:gd name="T76" fmla="*/ 199 w 2413"/>
              <a:gd name="T77" fmla="*/ 161 h 309"/>
              <a:gd name="T78" fmla="*/ 2110 w 2413"/>
              <a:gd name="T79" fmla="*/ 195 h 309"/>
              <a:gd name="T80" fmla="*/ 2058 w 2413"/>
              <a:gd name="T81" fmla="*/ 188 h 309"/>
              <a:gd name="T82" fmla="*/ 2202 w 2413"/>
              <a:gd name="T83" fmla="*/ 161 h 309"/>
              <a:gd name="T84" fmla="*/ 2202 w 2413"/>
              <a:gd name="T85" fmla="*/ 16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13" h="309">
                <a:moveTo>
                  <a:pt x="505" y="74"/>
                </a:moveTo>
                <a:cubicBezTo>
                  <a:pt x="508" y="74"/>
                  <a:pt x="512" y="74"/>
                  <a:pt x="514" y="74"/>
                </a:cubicBezTo>
                <a:cubicBezTo>
                  <a:pt x="514" y="129"/>
                  <a:pt x="514" y="129"/>
                  <a:pt x="514" y="129"/>
                </a:cubicBezTo>
                <a:cubicBezTo>
                  <a:pt x="428" y="129"/>
                  <a:pt x="428" y="129"/>
                  <a:pt x="428" y="129"/>
                </a:cubicBezTo>
                <a:cubicBezTo>
                  <a:pt x="428" y="304"/>
                  <a:pt x="428" y="304"/>
                  <a:pt x="428" y="304"/>
                </a:cubicBezTo>
                <a:cubicBezTo>
                  <a:pt x="377" y="304"/>
                  <a:pt x="377" y="304"/>
                  <a:pt x="377" y="304"/>
                </a:cubicBezTo>
                <a:cubicBezTo>
                  <a:pt x="377" y="80"/>
                  <a:pt x="377" y="80"/>
                  <a:pt x="377" y="80"/>
                </a:cubicBezTo>
                <a:cubicBezTo>
                  <a:pt x="428" y="74"/>
                  <a:pt x="428" y="74"/>
                  <a:pt x="428" y="74"/>
                </a:cubicBezTo>
                <a:cubicBezTo>
                  <a:pt x="428" y="122"/>
                  <a:pt x="428" y="122"/>
                  <a:pt x="428" y="122"/>
                </a:cubicBezTo>
                <a:cubicBezTo>
                  <a:pt x="443" y="96"/>
                  <a:pt x="469" y="74"/>
                  <a:pt x="505" y="74"/>
                </a:cubicBezTo>
                <a:close/>
                <a:moveTo>
                  <a:pt x="677" y="73"/>
                </a:moveTo>
                <a:cubicBezTo>
                  <a:pt x="645" y="73"/>
                  <a:pt x="620" y="89"/>
                  <a:pt x="601" y="115"/>
                </a:cubicBezTo>
                <a:cubicBezTo>
                  <a:pt x="601" y="74"/>
                  <a:pt x="601" y="74"/>
                  <a:pt x="601" y="74"/>
                </a:cubicBezTo>
                <a:cubicBezTo>
                  <a:pt x="550" y="80"/>
                  <a:pt x="550" y="80"/>
                  <a:pt x="550" y="80"/>
                </a:cubicBezTo>
                <a:cubicBezTo>
                  <a:pt x="550" y="304"/>
                  <a:pt x="550" y="304"/>
                  <a:pt x="550" y="304"/>
                </a:cubicBezTo>
                <a:cubicBezTo>
                  <a:pt x="601" y="304"/>
                  <a:pt x="601" y="304"/>
                  <a:pt x="601" y="304"/>
                </a:cubicBezTo>
                <a:cubicBezTo>
                  <a:pt x="601" y="124"/>
                  <a:pt x="601" y="124"/>
                  <a:pt x="601" y="124"/>
                </a:cubicBezTo>
                <a:cubicBezTo>
                  <a:pt x="616" y="117"/>
                  <a:pt x="631" y="112"/>
                  <a:pt x="646" y="112"/>
                </a:cubicBezTo>
                <a:cubicBezTo>
                  <a:pt x="675" y="112"/>
                  <a:pt x="691" y="130"/>
                  <a:pt x="691" y="166"/>
                </a:cubicBezTo>
                <a:cubicBezTo>
                  <a:pt x="691" y="304"/>
                  <a:pt x="691" y="304"/>
                  <a:pt x="691" y="304"/>
                </a:cubicBezTo>
                <a:cubicBezTo>
                  <a:pt x="742" y="304"/>
                  <a:pt x="742" y="304"/>
                  <a:pt x="742" y="304"/>
                </a:cubicBezTo>
                <a:cubicBezTo>
                  <a:pt x="742" y="149"/>
                  <a:pt x="742" y="149"/>
                  <a:pt x="742" y="149"/>
                </a:cubicBezTo>
                <a:cubicBezTo>
                  <a:pt x="742" y="97"/>
                  <a:pt x="715" y="73"/>
                  <a:pt x="677" y="73"/>
                </a:cubicBezTo>
                <a:close/>
                <a:moveTo>
                  <a:pt x="47" y="187"/>
                </a:moveTo>
                <a:cubicBezTo>
                  <a:pt x="47" y="250"/>
                  <a:pt x="35" y="288"/>
                  <a:pt x="0" y="305"/>
                </a:cubicBezTo>
                <a:cubicBezTo>
                  <a:pt x="7" y="307"/>
                  <a:pt x="15" y="309"/>
                  <a:pt x="24" y="309"/>
                </a:cubicBezTo>
                <a:cubicBezTo>
                  <a:pt x="79" y="309"/>
                  <a:pt x="104" y="264"/>
                  <a:pt x="104" y="188"/>
                </a:cubicBezTo>
                <a:cubicBezTo>
                  <a:pt x="104" y="2"/>
                  <a:pt x="104" y="2"/>
                  <a:pt x="104" y="2"/>
                </a:cubicBezTo>
                <a:cubicBezTo>
                  <a:pt x="47" y="9"/>
                  <a:pt x="47" y="9"/>
                  <a:pt x="47" y="9"/>
                </a:cubicBezTo>
                <a:lnTo>
                  <a:pt x="47" y="187"/>
                </a:lnTo>
                <a:close/>
                <a:moveTo>
                  <a:pt x="1222" y="187"/>
                </a:moveTo>
                <a:cubicBezTo>
                  <a:pt x="1222" y="254"/>
                  <a:pt x="1176" y="309"/>
                  <a:pt x="1109" y="309"/>
                </a:cubicBezTo>
                <a:cubicBezTo>
                  <a:pt x="1048" y="309"/>
                  <a:pt x="997" y="266"/>
                  <a:pt x="997" y="194"/>
                </a:cubicBezTo>
                <a:cubicBezTo>
                  <a:pt x="997" y="128"/>
                  <a:pt x="1042" y="73"/>
                  <a:pt x="1110" y="73"/>
                </a:cubicBezTo>
                <a:cubicBezTo>
                  <a:pt x="1170" y="73"/>
                  <a:pt x="1222" y="115"/>
                  <a:pt x="1222" y="187"/>
                </a:cubicBezTo>
                <a:close/>
                <a:moveTo>
                  <a:pt x="1165" y="204"/>
                </a:moveTo>
                <a:cubicBezTo>
                  <a:pt x="1165" y="142"/>
                  <a:pt x="1144" y="100"/>
                  <a:pt x="1107" y="100"/>
                </a:cubicBezTo>
                <a:cubicBezTo>
                  <a:pt x="1076" y="100"/>
                  <a:pt x="1054" y="125"/>
                  <a:pt x="1054" y="176"/>
                </a:cubicBezTo>
                <a:cubicBezTo>
                  <a:pt x="1054" y="240"/>
                  <a:pt x="1075" y="281"/>
                  <a:pt x="1111" y="281"/>
                </a:cubicBezTo>
                <a:cubicBezTo>
                  <a:pt x="1143" y="281"/>
                  <a:pt x="1165" y="256"/>
                  <a:pt x="1165" y="204"/>
                </a:cubicBezTo>
                <a:close/>
                <a:moveTo>
                  <a:pt x="948" y="77"/>
                </a:moveTo>
                <a:cubicBezTo>
                  <a:pt x="847" y="177"/>
                  <a:pt x="847" y="177"/>
                  <a:pt x="847" y="177"/>
                </a:cubicBezTo>
                <a:cubicBezTo>
                  <a:pt x="847" y="2"/>
                  <a:pt x="847" y="2"/>
                  <a:pt x="847" y="2"/>
                </a:cubicBezTo>
                <a:cubicBezTo>
                  <a:pt x="796" y="9"/>
                  <a:pt x="796" y="9"/>
                  <a:pt x="796" y="9"/>
                </a:cubicBezTo>
                <a:cubicBezTo>
                  <a:pt x="796" y="304"/>
                  <a:pt x="796" y="304"/>
                  <a:pt x="796" y="304"/>
                </a:cubicBezTo>
                <a:cubicBezTo>
                  <a:pt x="847" y="304"/>
                  <a:pt x="847" y="304"/>
                  <a:pt x="847" y="304"/>
                </a:cubicBezTo>
                <a:cubicBezTo>
                  <a:pt x="847" y="185"/>
                  <a:pt x="847" y="185"/>
                  <a:pt x="847" y="185"/>
                </a:cubicBezTo>
                <a:cubicBezTo>
                  <a:pt x="931" y="304"/>
                  <a:pt x="931" y="304"/>
                  <a:pt x="931" y="304"/>
                </a:cubicBezTo>
                <a:cubicBezTo>
                  <a:pt x="994" y="304"/>
                  <a:pt x="994" y="304"/>
                  <a:pt x="994" y="304"/>
                </a:cubicBezTo>
                <a:cubicBezTo>
                  <a:pt x="897" y="171"/>
                  <a:pt x="897" y="171"/>
                  <a:pt x="897" y="171"/>
                </a:cubicBezTo>
                <a:cubicBezTo>
                  <a:pt x="995" y="77"/>
                  <a:pt x="995" y="77"/>
                  <a:pt x="995" y="77"/>
                </a:cubicBezTo>
                <a:lnTo>
                  <a:pt x="948" y="77"/>
                </a:lnTo>
                <a:close/>
                <a:moveTo>
                  <a:pt x="1392" y="73"/>
                </a:moveTo>
                <a:cubicBezTo>
                  <a:pt x="1359" y="73"/>
                  <a:pt x="1334" y="89"/>
                  <a:pt x="1315" y="115"/>
                </a:cubicBezTo>
                <a:cubicBezTo>
                  <a:pt x="1315" y="74"/>
                  <a:pt x="1315" y="74"/>
                  <a:pt x="1315" y="74"/>
                </a:cubicBezTo>
                <a:cubicBezTo>
                  <a:pt x="1264" y="80"/>
                  <a:pt x="1264" y="80"/>
                  <a:pt x="1264" y="80"/>
                </a:cubicBezTo>
                <a:cubicBezTo>
                  <a:pt x="1264" y="304"/>
                  <a:pt x="1264" y="304"/>
                  <a:pt x="1264" y="304"/>
                </a:cubicBezTo>
                <a:cubicBezTo>
                  <a:pt x="1315" y="304"/>
                  <a:pt x="1315" y="304"/>
                  <a:pt x="1315" y="304"/>
                </a:cubicBezTo>
                <a:cubicBezTo>
                  <a:pt x="1315" y="124"/>
                  <a:pt x="1315" y="124"/>
                  <a:pt x="1315" y="124"/>
                </a:cubicBezTo>
                <a:cubicBezTo>
                  <a:pt x="1330" y="117"/>
                  <a:pt x="1345" y="112"/>
                  <a:pt x="1360" y="112"/>
                </a:cubicBezTo>
                <a:cubicBezTo>
                  <a:pt x="1389" y="112"/>
                  <a:pt x="1405" y="130"/>
                  <a:pt x="1405" y="166"/>
                </a:cubicBezTo>
                <a:cubicBezTo>
                  <a:pt x="1405" y="304"/>
                  <a:pt x="1405" y="304"/>
                  <a:pt x="1405" y="304"/>
                </a:cubicBezTo>
                <a:cubicBezTo>
                  <a:pt x="1456" y="304"/>
                  <a:pt x="1456" y="304"/>
                  <a:pt x="1456" y="304"/>
                </a:cubicBezTo>
                <a:cubicBezTo>
                  <a:pt x="1456" y="149"/>
                  <a:pt x="1456" y="149"/>
                  <a:pt x="1456" y="149"/>
                </a:cubicBezTo>
                <a:cubicBezTo>
                  <a:pt x="1456" y="97"/>
                  <a:pt x="1429" y="73"/>
                  <a:pt x="1392" y="73"/>
                </a:cubicBezTo>
                <a:close/>
                <a:moveTo>
                  <a:pt x="2413" y="108"/>
                </a:moveTo>
                <a:cubicBezTo>
                  <a:pt x="2413" y="77"/>
                  <a:pt x="2413" y="77"/>
                  <a:pt x="2413" y="77"/>
                </a:cubicBezTo>
                <a:cubicBezTo>
                  <a:pt x="2348" y="77"/>
                  <a:pt x="2348" y="77"/>
                  <a:pt x="2348" y="77"/>
                </a:cubicBezTo>
                <a:cubicBezTo>
                  <a:pt x="2348" y="0"/>
                  <a:pt x="2348" y="0"/>
                  <a:pt x="2348" y="0"/>
                </a:cubicBezTo>
                <a:cubicBezTo>
                  <a:pt x="2289" y="7"/>
                  <a:pt x="2289" y="7"/>
                  <a:pt x="2289" y="7"/>
                </a:cubicBezTo>
                <a:cubicBezTo>
                  <a:pt x="2289" y="188"/>
                  <a:pt x="2289" y="188"/>
                  <a:pt x="2289" y="188"/>
                </a:cubicBezTo>
                <a:cubicBezTo>
                  <a:pt x="2289" y="264"/>
                  <a:pt x="2314" y="309"/>
                  <a:pt x="2372" y="309"/>
                </a:cubicBezTo>
                <a:cubicBezTo>
                  <a:pt x="2381" y="309"/>
                  <a:pt x="2390" y="307"/>
                  <a:pt x="2396" y="305"/>
                </a:cubicBezTo>
                <a:cubicBezTo>
                  <a:pt x="2360" y="288"/>
                  <a:pt x="2348" y="250"/>
                  <a:pt x="2348" y="187"/>
                </a:cubicBezTo>
                <a:cubicBezTo>
                  <a:pt x="2348" y="108"/>
                  <a:pt x="2348" y="108"/>
                  <a:pt x="2348" y="108"/>
                </a:cubicBezTo>
                <a:lnTo>
                  <a:pt x="2413" y="108"/>
                </a:lnTo>
                <a:close/>
                <a:moveTo>
                  <a:pt x="1957" y="122"/>
                </a:moveTo>
                <a:cubicBezTo>
                  <a:pt x="1957" y="74"/>
                  <a:pt x="1957" y="74"/>
                  <a:pt x="1957" y="74"/>
                </a:cubicBezTo>
                <a:cubicBezTo>
                  <a:pt x="1906" y="80"/>
                  <a:pt x="1906" y="80"/>
                  <a:pt x="1906" y="80"/>
                </a:cubicBezTo>
                <a:cubicBezTo>
                  <a:pt x="1906" y="304"/>
                  <a:pt x="1906" y="304"/>
                  <a:pt x="1906" y="304"/>
                </a:cubicBezTo>
                <a:cubicBezTo>
                  <a:pt x="1957" y="304"/>
                  <a:pt x="1957" y="304"/>
                  <a:pt x="1957" y="304"/>
                </a:cubicBezTo>
                <a:cubicBezTo>
                  <a:pt x="1957" y="129"/>
                  <a:pt x="1957" y="129"/>
                  <a:pt x="1957" y="129"/>
                </a:cubicBezTo>
                <a:cubicBezTo>
                  <a:pt x="2042" y="129"/>
                  <a:pt x="2042" y="129"/>
                  <a:pt x="2042" y="129"/>
                </a:cubicBezTo>
                <a:cubicBezTo>
                  <a:pt x="2042" y="74"/>
                  <a:pt x="2042" y="74"/>
                  <a:pt x="2042" y="74"/>
                </a:cubicBezTo>
                <a:cubicBezTo>
                  <a:pt x="2040" y="74"/>
                  <a:pt x="2036" y="74"/>
                  <a:pt x="2034" y="74"/>
                </a:cubicBezTo>
                <a:cubicBezTo>
                  <a:pt x="1998" y="74"/>
                  <a:pt x="1972" y="96"/>
                  <a:pt x="1957" y="122"/>
                </a:cubicBezTo>
                <a:close/>
                <a:moveTo>
                  <a:pt x="1564" y="0"/>
                </a:moveTo>
                <a:cubicBezTo>
                  <a:pt x="1505" y="7"/>
                  <a:pt x="1505" y="7"/>
                  <a:pt x="1505" y="7"/>
                </a:cubicBezTo>
                <a:cubicBezTo>
                  <a:pt x="1505" y="188"/>
                  <a:pt x="1505" y="188"/>
                  <a:pt x="1505" y="188"/>
                </a:cubicBezTo>
                <a:cubicBezTo>
                  <a:pt x="1505" y="264"/>
                  <a:pt x="1530" y="309"/>
                  <a:pt x="1588" y="309"/>
                </a:cubicBezTo>
                <a:cubicBezTo>
                  <a:pt x="1597" y="309"/>
                  <a:pt x="1606" y="307"/>
                  <a:pt x="1612" y="305"/>
                </a:cubicBezTo>
                <a:cubicBezTo>
                  <a:pt x="1576" y="288"/>
                  <a:pt x="1564" y="250"/>
                  <a:pt x="1564" y="187"/>
                </a:cubicBezTo>
                <a:cubicBezTo>
                  <a:pt x="1564" y="108"/>
                  <a:pt x="1564" y="108"/>
                  <a:pt x="1564" y="108"/>
                </a:cubicBezTo>
                <a:cubicBezTo>
                  <a:pt x="1629" y="108"/>
                  <a:pt x="1629" y="108"/>
                  <a:pt x="1629" y="108"/>
                </a:cubicBezTo>
                <a:cubicBezTo>
                  <a:pt x="1629" y="77"/>
                  <a:pt x="1629" y="77"/>
                  <a:pt x="1629" y="77"/>
                </a:cubicBezTo>
                <a:cubicBezTo>
                  <a:pt x="1564" y="77"/>
                  <a:pt x="1564" y="77"/>
                  <a:pt x="1564" y="77"/>
                </a:cubicBezTo>
                <a:lnTo>
                  <a:pt x="1564" y="0"/>
                </a:lnTo>
                <a:close/>
                <a:moveTo>
                  <a:pt x="1863" y="187"/>
                </a:moveTo>
                <a:cubicBezTo>
                  <a:pt x="1863" y="254"/>
                  <a:pt x="1818" y="309"/>
                  <a:pt x="1751" y="309"/>
                </a:cubicBezTo>
                <a:cubicBezTo>
                  <a:pt x="1690" y="309"/>
                  <a:pt x="1638" y="266"/>
                  <a:pt x="1638" y="194"/>
                </a:cubicBezTo>
                <a:cubicBezTo>
                  <a:pt x="1638" y="128"/>
                  <a:pt x="1684" y="73"/>
                  <a:pt x="1751" y="73"/>
                </a:cubicBezTo>
                <a:cubicBezTo>
                  <a:pt x="1812" y="73"/>
                  <a:pt x="1863" y="115"/>
                  <a:pt x="1863" y="187"/>
                </a:cubicBezTo>
                <a:close/>
                <a:moveTo>
                  <a:pt x="1806" y="204"/>
                </a:moveTo>
                <a:cubicBezTo>
                  <a:pt x="1806" y="142"/>
                  <a:pt x="1785" y="100"/>
                  <a:pt x="1748" y="100"/>
                </a:cubicBezTo>
                <a:cubicBezTo>
                  <a:pt x="1718" y="100"/>
                  <a:pt x="1696" y="125"/>
                  <a:pt x="1696" y="176"/>
                </a:cubicBezTo>
                <a:cubicBezTo>
                  <a:pt x="1696" y="240"/>
                  <a:pt x="1716" y="281"/>
                  <a:pt x="1753" y="281"/>
                </a:cubicBezTo>
                <a:cubicBezTo>
                  <a:pt x="1784" y="281"/>
                  <a:pt x="1806" y="256"/>
                  <a:pt x="1806" y="204"/>
                </a:cubicBezTo>
                <a:close/>
                <a:moveTo>
                  <a:pt x="339" y="195"/>
                </a:moveTo>
                <a:cubicBezTo>
                  <a:pt x="198" y="195"/>
                  <a:pt x="198" y="195"/>
                  <a:pt x="198" y="195"/>
                </a:cubicBezTo>
                <a:cubicBezTo>
                  <a:pt x="204" y="292"/>
                  <a:pt x="303" y="278"/>
                  <a:pt x="329" y="264"/>
                </a:cubicBezTo>
                <a:cubicBezTo>
                  <a:pt x="326" y="273"/>
                  <a:pt x="305" y="309"/>
                  <a:pt x="250" y="309"/>
                </a:cubicBezTo>
                <a:cubicBezTo>
                  <a:pt x="207" y="309"/>
                  <a:pt x="146" y="282"/>
                  <a:pt x="146" y="188"/>
                </a:cubicBezTo>
                <a:cubicBezTo>
                  <a:pt x="146" y="130"/>
                  <a:pt x="173" y="73"/>
                  <a:pt x="247" y="73"/>
                </a:cubicBezTo>
                <a:cubicBezTo>
                  <a:pt x="304" y="73"/>
                  <a:pt x="343" y="109"/>
                  <a:pt x="339" y="195"/>
                </a:cubicBezTo>
                <a:close/>
                <a:moveTo>
                  <a:pt x="290" y="161"/>
                </a:moveTo>
                <a:cubicBezTo>
                  <a:pt x="291" y="115"/>
                  <a:pt x="269" y="102"/>
                  <a:pt x="247" y="102"/>
                </a:cubicBezTo>
                <a:cubicBezTo>
                  <a:pt x="226" y="102"/>
                  <a:pt x="205" y="113"/>
                  <a:pt x="199" y="161"/>
                </a:cubicBezTo>
                <a:lnTo>
                  <a:pt x="290" y="161"/>
                </a:lnTo>
                <a:close/>
                <a:moveTo>
                  <a:pt x="2251" y="195"/>
                </a:moveTo>
                <a:cubicBezTo>
                  <a:pt x="2110" y="195"/>
                  <a:pt x="2110" y="195"/>
                  <a:pt x="2110" y="195"/>
                </a:cubicBezTo>
                <a:cubicBezTo>
                  <a:pt x="2116" y="292"/>
                  <a:pt x="2215" y="278"/>
                  <a:pt x="2241" y="264"/>
                </a:cubicBezTo>
                <a:cubicBezTo>
                  <a:pt x="2238" y="273"/>
                  <a:pt x="2217" y="309"/>
                  <a:pt x="2162" y="309"/>
                </a:cubicBezTo>
                <a:cubicBezTo>
                  <a:pt x="2119" y="309"/>
                  <a:pt x="2058" y="282"/>
                  <a:pt x="2058" y="188"/>
                </a:cubicBezTo>
                <a:cubicBezTo>
                  <a:pt x="2058" y="130"/>
                  <a:pt x="2085" y="73"/>
                  <a:pt x="2159" y="73"/>
                </a:cubicBezTo>
                <a:cubicBezTo>
                  <a:pt x="2216" y="73"/>
                  <a:pt x="2255" y="109"/>
                  <a:pt x="2251" y="195"/>
                </a:cubicBezTo>
                <a:close/>
                <a:moveTo>
                  <a:pt x="2202" y="161"/>
                </a:moveTo>
                <a:cubicBezTo>
                  <a:pt x="2203" y="115"/>
                  <a:pt x="2181" y="102"/>
                  <a:pt x="2158" y="102"/>
                </a:cubicBezTo>
                <a:cubicBezTo>
                  <a:pt x="2138" y="102"/>
                  <a:pt x="2117" y="113"/>
                  <a:pt x="2111" y="161"/>
                </a:cubicBezTo>
                <a:lnTo>
                  <a:pt x="2202" y="161"/>
                </a:lnTo>
                <a:close/>
              </a:path>
            </a:pathLst>
          </a:custGeom>
          <a:solidFill>
            <a:schemeClr val="bg1"/>
          </a:solidFill>
          <a:ln>
            <a:noFill/>
          </a:ln>
        </p:spPr>
        <p:txBody>
          <a:bodyPr vert="horz" wrap="square" lIns="68562" tIns="34281" rIns="68562" bIns="34281" numCol="1" anchor="t" anchorCtr="0" compatLnSpc="1">
            <a:prstTxWarp prst="textNoShape">
              <a:avLst/>
            </a:prstTxWarp>
          </a:bodyPr>
          <a:lstStyle/>
          <a:p>
            <a:pPr fontAlgn="auto">
              <a:spcBef>
                <a:spcPts val="0"/>
              </a:spcBef>
              <a:spcAft>
                <a:spcPts val="0"/>
              </a:spcAft>
              <a:buFontTx/>
              <a:buNone/>
            </a:pPr>
            <a:endParaRPr lang="sv-SE" sz="1350">
              <a:solidFill>
                <a:prstClr val="black"/>
              </a:solidFill>
              <a:latin typeface="Arial"/>
            </a:endParaRPr>
          </a:p>
        </p:txBody>
      </p:sp>
      <p:sp>
        <p:nvSpPr>
          <p:cNvPr id="21" name="Rubrik 1"/>
          <p:cNvSpPr>
            <a:spLocks noGrp="1"/>
          </p:cNvSpPr>
          <p:nvPr>
            <p:ph type="ctrTitle"/>
          </p:nvPr>
        </p:nvSpPr>
        <p:spPr>
          <a:xfrm>
            <a:off x="197042" y="110809"/>
            <a:ext cx="7772400" cy="1470025"/>
          </a:xfrm>
        </p:spPr>
        <p:txBody>
          <a:bodyPr/>
          <a:lstStyle>
            <a:lvl1pPr>
              <a:lnSpc>
                <a:spcPct val="100000"/>
              </a:lnSpc>
              <a:defRPr sz="4499">
                <a:solidFill>
                  <a:schemeClr val="tx1"/>
                </a:solidFill>
              </a:defRPr>
            </a:lvl1pPr>
          </a:lstStyle>
          <a:p>
            <a:r>
              <a:rPr lang="sv-SE" smtClean="0"/>
              <a:t>Klicka här för att ändra format</a:t>
            </a:r>
            <a:endParaRPr lang="sv-SE"/>
          </a:p>
        </p:txBody>
      </p:sp>
      <p:sp>
        <p:nvSpPr>
          <p:cNvPr id="23" name="Underrubrik 2"/>
          <p:cNvSpPr>
            <a:spLocks noGrp="1"/>
          </p:cNvSpPr>
          <p:nvPr>
            <p:ph type="subTitle" idx="1"/>
          </p:nvPr>
        </p:nvSpPr>
        <p:spPr>
          <a:xfrm>
            <a:off x="197218" y="2747607"/>
            <a:ext cx="4296658" cy="1255227"/>
          </a:xfrm>
        </p:spPr>
        <p:txBody>
          <a:bodyPr/>
          <a:lstStyle>
            <a:lvl1pPr marL="0" indent="0" algn="l">
              <a:lnSpc>
                <a:spcPct val="100000"/>
              </a:lnSpc>
              <a:buNone/>
              <a:defRPr sz="1875">
                <a:solidFill>
                  <a:schemeClr val="tx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26"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chemeClr val="accent1"/>
                </a:solidFill>
              </a:defRPr>
            </a:lvl1pPr>
          </a:lstStyle>
          <a:p>
            <a:r>
              <a:rPr lang="sv-SE" dirty="0" smtClean="0"/>
              <a:t>Stål formar en bättre framtid</a:t>
            </a:r>
            <a:endParaRPr lang="sv-SE" dirty="0"/>
          </a:p>
        </p:txBody>
      </p:sp>
    </p:spTree>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elsida, blå">
    <p:bg>
      <p:bgPr>
        <a:solidFill>
          <a:schemeClr val="accent1"/>
        </a:solidFill>
        <a:effectLst/>
      </p:bgPr>
    </p:bg>
    <p:spTree>
      <p:nvGrpSpPr>
        <p:cNvPr id="1" name=""/>
        <p:cNvGrpSpPr/>
        <p:nvPr/>
      </p:nvGrpSpPr>
      <p:grpSpPr>
        <a:xfrm>
          <a:off x="0" y="0"/>
          <a:ext cx="0" cy="0"/>
          <a:chOff x="0" y="0"/>
          <a:chExt cx="0" cy="0"/>
        </a:xfrm>
      </p:grpSpPr>
      <p:sp>
        <p:nvSpPr>
          <p:cNvPr id="20" name="Rubrik 1"/>
          <p:cNvSpPr>
            <a:spLocks noGrp="1"/>
          </p:cNvSpPr>
          <p:nvPr>
            <p:ph type="ctrTitle"/>
          </p:nvPr>
        </p:nvSpPr>
        <p:spPr>
          <a:xfrm>
            <a:off x="197042" y="101478"/>
            <a:ext cx="7772400" cy="1470025"/>
          </a:xfrm>
        </p:spPr>
        <p:txBody>
          <a:bodyPr/>
          <a:lstStyle>
            <a:lvl1pPr>
              <a:lnSpc>
                <a:spcPct val="100000"/>
              </a:lnSpc>
              <a:defRPr sz="4499">
                <a:solidFill>
                  <a:schemeClr val="bg1"/>
                </a:solidFill>
              </a:defRPr>
            </a:lvl1pPr>
          </a:lstStyle>
          <a:p>
            <a:r>
              <a:rPr lang="sv-SE" smtClean="0"/>
              <a:t>Klicka här för att ändra format</a:t>
            </a:r>
            <a:endParaRPr lang="sv-SE"/>
          </a:p>
        </p:txBody>
      </p:sp>
      <p:sp>
        <p:nvSpPr>
          <p:cNvPr id="21" name="Underrubrik 2"/>
          <p:cNvSpPr>
            <a:spLocks noGrp="1"/>
          </p:cNvSpPr>
          <p:nvPr>
            <p:ph type="subTitle" idx="1"/>
          </p:nvPr>
        </p:nvSpPr>
        <p:spPr>
          <a:xfrm>
            <a:off x="197218" y="2747607"/>
            <a:ext cx="4296658" cy="1255227"/>
          </a:xfrm>
        </p:spPr>
        <p:txBody>
          <a:bodyPr/>
          <a:lstStyle>
            <a:lvl1pPr marL="0" indent="0" algn="l">
              <a:lnSpc>
                <a:spcPct val="100000"/>
              </a:lnSpc>
              <a:buNone/>
              <a:defRPr sz="1875">
                <a:solidFill>
                  <a:schemeClr val="bg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6"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chemeClr val="bg1"/>
                </a:solidFill>
              </a:defRPr>
            </a:lvl1pPr>
          </a:lstStyle>
          <a:p>
            <a:r>
              <a:rPr lang="sv-SE" dirty="0" smtClean="0"/>
              <a:t>Stål formar en bättre framtid</a:t>
            </a:r>
            <a:endParaRPr lang="sv-SE" dirty="0"/>
          </a:p>
        </p:txBody>
      </p:sp>
    </p:spTree>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elsida, vit">
    <p:spTree>
      <p:nvGrpSpPr>
        <p:cNvPr id="1" name=""/>
        <p:cNvGrpSpPr/>
        <p:nvPr/>
      </p:nvGrpSpPr>
      <p:grpSpPr>
        <a:xfrm>
          <a:off x="0" y="0"/>
          <a:ext cx="0" cy="0"/>
          <a:chOff x="0" y="0"/>
          <a:chExt cx="0" cy="0"/>
        </a:xfrm>
      </p:grpSpPr>
      <p:sp>
        <p:nvSpPr>
          <p:cNvPr id="20" name="Rubrik 1"/>
          <p:cNvSpPr>
            <a:spLocks noGrp="1"/>
          </p:cNvSpPr>
          <p:nvPr>
            <p:ph type="ctrTitle"/>
          </p:nvPr>
        </p:nvSpPr>
        <p:spPr>
          <a:xfrm>
            <a:off x="197042" y="101478"/>
            <a:ext cx="7772400" cy="1470025"/>
          </a:xfrm>
        </p:spPr>
        <p:txBody>
          <a:bodyPr/>
          <a:lstStyle>
            <a:lvl1pPr>
              <a:lnSpc>
                <a:spcPct val="100000"/>
              </a:lnSpc>
              <a:defRPr sz="4499">
                <a:solidFill>
                  <a:schemeClr val="tx1"/>
                </a:solidFill>
              </a:defRPr>
            </a:lvl1pPr>
          </a:lstStyle>
          <a:p>
            <a:r>
              <a:rPr lang="sv-SE" smtClean="0"/>
              <a:t>Klicka här för att ändra format</a:t>
            </a:r>
            <a:endParaRPr lang="sv-SE"/>
          </a:p>
        </p:txBody>
      </p:sp>
      <p:sp>
        <p:nvSpPr>
          <p:cNvPr id="21" name="Underrubrik 2"/>
          <p:cNvSpPr>
            <a:spLocks noGrp="1"/>
          </p:cNvSpPr>
          <p:nvPr>
            <p:ph type="subTitle" idx="1"/>
          </p:nvPr>
        </p:nvSpPr>
        <p:spPr>
          <a:xfrm>
            <a:off x="197218" y="2747607"/>
            <a:ext cx="4296658" cy="1255227"/>
          </a:xfrm>
        </p:spPr>
        <p:txBody>
          <a:bodyPr/>
          <a:lstStyle>
            <a:lvl1pPr marL="0" indent="0" algn="l">
              <a:lnSpc>
                <a:spcPct val="100000"/>
              </a:lnSpc>
              <a:buNone/>
              <a:defRPr sz="1875">
                <a:solidFill>
                  <a:schemeClr val="tx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6"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chemeClr val="tx1"/>
                </a:solidFill>
              </a:defRPr>
            </a:lvl1pPr>
          </a:lstStyle>
          <a:p>
            <a:r>
              <a:rPr lang="sv-SE" dirty="0" smtClean="0"/>
              <a:t>Stål formar en bättre framtid</a:t>
            </a:r>
            <a:endParaRPr lang="sv-SE" dirty="0"/>
          </a:p>
        </p:txBody>
      </p:sp>
    </p:spTree>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Kapitel-/rubrikssida">
    <p:spTree>
      <p:nvGrpSpPr>
        <p:cNvPr id="1" name=""/>
        <p:cNvGrpSpPr/>
        <p:nvPr/>
      </p:nvGrpSpPr>
      <p:grpSpPr>
        <a:xfrm>
          <a:off x="0" y="0"/>
          <a:ext cx="0" cy="0"/>
          <a:chOff x="0" y="0"/>
          <a:chExt cx="0" cy="0"/>
        </a:xfrm>
      </p:grpSpPr>
      <p:sp>
        <p:nvSpPr>
          <p:cNvPr id="2" name="Rubrik 1"/>
          <p:cNvSpPr>
            <a:spLocks noGrp="1"/>
          </p:cNvSpPr>
          <p:nvPr>
            <p:ph type="ctrTitle"/>
          </p:nvPr>
        </p:nvSpPr>
        <p:spPr>
          <a:xfrm>
            <a:off x="197042" y="121409"/>
            <a:ext cx="7772400" cy="1470025"/>
          </a:xfrm>
        </p:spPr>
        <p:txBody>
          <a:bodyPr/>
          <a:lstStyle>
            <a:lvl1pPr>
              <a:lnSpc>
                <a:spcPct val="100000"/>
              </a:lnSpc>
              <a:defRPr sz="4499" b="0">
                <a:solidFill>
                  <a:schemeClr val="accent1"/>
                </a:solidFill>
              </a:defRPr>
            </a:lvl1pPr>
          </a:lstStyle>
          <a:p>
            <a:r>
              <a:rPr lang="sv-SE" smtClean="0"/>
              <a:t>Klicka här för att ändra format</a:t>
            </a:r>
            <a:endParaRPr lang="sv-SE" dirty="0"/>
          </a:p>
        </p:txBody>
      </p:sp>
    </p:spTree>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Rubrik, brödtext">
    <p:spTree>
      <p:nvGrpSpPr>
        <p:cNvPr id="1" name=""/>
        <p:cNvGrpSpPr/>
        <p:nvPr/>
      </p:nvGrpSpPr>
      <p:grpSpPr>
        <a:xfrm>
          <a:off x="0" y="0"/>
          <a:ext cx="0" cy="0"/>
          <a:chOff x="0" y="0"/>
          <a:chExt cx="0" cy="0"/>
        </a:xfrm>
      </p:grpSpPr>
      <p:sp>
        <p:nvSpPr>
          <p:cNvPr id="5" name="Rubrik 1"/>
          <p:cNvSpPr>
            <a:spLocks noGrp="1"/>
          </p:cNvSpPr>
          <p:nvPr>
            <p:ph type="title"/>
          </p:nvPr>
        </p:nvSpPr>
        <p:spPr>
          <a:xfrm>
            <a:off x="241885" y="253967"/>
            <a:ext cx="8637751" cy="512315"/>
          </a:xfrm>
        </p:spPr>
        <p:txBody>
          <a:bodyPr/>
          <a:lstStyle>
            <a:lvl1pPr>
              <a:lnSpc>
                <a:spcPct val="100000"/>
              </a:lnSpc>
              <a:defRPr sz="1875" b="1"/>
            </a:lvl1pPr>
          </a:lstStyle>
          <a:p>
            <a:r>
              <a:rPr lang="sv-SE" smtClean="0"/>
              <a:t>Klicka här för att ändra format</a:t>
            </a:r>
            <a:endParaRPr lang="sv-SE"/>
          </a:p>
        </p:txBody>
      </p:sp>
      <p:sp>
        <p:nvSpPr>
          <p:cNvPr id="7" name="Platshållare för innehåll 2"/>
          <p:cNvSpPr>
            <a:spLocks noGrp="1"/>
          </p:cNvSpPr>
          <p:nvPr>
            <p:ph idx="1"/>
          </p:nvPr>
        </p:nvSpPr>
        <p:spPr>
          <a:xfrm>
            <a:off x="241881" y="1246189"/>
            <a:ext cx="8637751" cy="4765675"/>
          </a:xfrm>
        </p:spPr>
        <p:txBody>
          <a:bodyPr/>
          <a:lstStyle>
            <a:lvl1pPr marL="0" indent="0">
              <a:lnSpc>
                <a:spcPct val="100000"/>
              </a:lnSpc>
              <a:buFontTx/>
              <a:buNone/>
              <a:defRPr sz="1875"/>
            </a:lvl1pPr>
          </a:lstStyle>
          <a:p>
            <a:pPr lvl="0"/>
            <a:r>
              <a:rPr lang="sv-SE" smtClean="0"/>
              <a:t>Klicka här för att ändra format på bakgrundstexten</a:t>
            </a:r>
          </a:p>
        </p:txBody>
      </p:sp>
    </p:spTree>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Rubrik, brödtext, mörk bakgrundsbild">
    <p:spTree>
      <p:nvGrpSpPr>
        <p:cNvPr id="1" name=""/>
        <p:cNvGrpSpPr/>
        <p:nvPr/>
      </p:nvGrpSpPr>
      <p:grpSpPr>
        <a:xfrm>
          <a:off x="0" y="0"/>
          <a:ext cx="0" cy="0"/>
          <a:chOff x="0" y="0"/>
          <a:chExt cx="0" cy="0"/>
        </a:xfrm>
      </p:grpSpPr>
      <p:sp>
        <p:nvSpPr>
          <p:cNvPr id="5" name="Platshållare för bild 24"/>
          <p:cNvSpPr>
            <a:spLocks noGrp="1"/>
          </p:cNvSpPr>
          <p:nvPr>
            <p:ph type="pic" sz="quarter" idx="16"/>
          </p:nvPr>
        </p:nvSpPr>
        <p:spPr>
          <a:xfrm>
            <a:off x="0" y="0"/>
            <a:ext cx="9144000" cy="6858000"/>
          </a:xfrm>
          <a:solidFill>
            <a:schemeClr val="accent2"/>
          </a:solidFill>
        </p:spPr>
        <p:txBody>
          <a:bodyPr tIns="1620000"/>
          <a:lstStyle>
            <a:lvl1pPr marL="0" indent="0" algn="ctr">
              <a:buFontTx/>
              <a:buNone/>
              <a:defRPr sz="1050"/>
            </a:lvl1pPr>
          </a:lstStyle>
          <a:p>
            <a:r>
              <a:rPr lang="sv-SE" smtClean="0"/>
              <a:t>Klicka på ikonen för att lägga till en bild</a:t>
            </a:r>
            <a:endParaRPr lang="sv-SE"/>
          </a:p>
        </p:txBody>
      </p:sp>
      <p:sp>
        <p:nvSpPr>
          <p:cNvPr id="2" name="Rubrik 1"/>
          <p:cNvSpPr>
            <a:spLocks noGrp="1"/>
          </p:cNvSpPr>
          <p:nvPr>
            <p:ph type="title"/>
          </p:nvPr>
        </p:nvSpPr>
        <p:spPr>
          <a:xfrm>
            <a:off x="241885" y="253967"/>
            <a:ext cx="8637751" cy="512315"/>
          </a:xfrm>
        </p:spPr>
        <p:txBody>
          <a:bodyPr/>
          <a:lstStyle>
            <a:lvl1pPr>
              <a:lnSpc>
                <a:spcPct val="100000"/>
              </a:lnSpc>
              <a:defRPr sz="1875" b="1">
                <a:solidFill>
                  <a:schemeClr val="bg1"/>
                </a:solidFill>
              </a:defRPr>
            </a:lvl1pPr>
          </a:lstStyle>
          <a:p>
            <a:r>
              <a:rPr lang="sv-SE" smtClean="0"/>
              <a:t>Klicka här för att ändra format</a:t>
            </a:r>
            <a:endParaRPr lang="sv-SE"/>
          </a:p>
        </p:txBody>
      </p:sp>
      <p:sp>
        <p:nvSpPr>
          <p:cNvPr id="3" name="Platshållare för innehåll 2"/>
          <p:cNvSpPr>
            <a:spLocks noGrp="1"/>
          </p:cNvSpPr>
          <p:nvPr>
            <p:ph idx="1"/>
          </p:nvPr>
        </p:nvSpPr>
        <p:spPr>
          <a:xfrm>
            <a:off x="241882" y="1246189"/>
            <a:ext cx="8637751" cy="4765675"/>
          </a:xfrm>
        </p:spPr>
        <p:txBody>
          <a:bodyPr/>
          <a:lstStyle>
            <a:lvl1pPr marL="0" indent="0">
              <a:lnSpc>
                <a:spcPct val="100000"/>
              </a:lnSpc>
              <a:buFontTx/>
              <a:buNone/>
              <a:defRPr sz="1875">
                <a:solidFill>
                  <a:schemeClr val="bg1"/>
                </a:solidFill>
              </a:defRPr>
            </a:lvl1pPr>
          </a:lstStyle>
          <a:p>
            <a:pPr lvl="0"/>
            <a:r>
              <a:rPr lang="sv-SE" smtClean="0"/>
              <a:t>Klicka här för att ändra format på bakgrundstexten</a:t>
            </a:r>
          </a:p>
        </p:txBody>
      </p:sp>
      <p:sp>
        <p:nvSpPr>
          <p:cNvPr id="13" name="Platshållare för text 4"/>
          <p:cNvSpPr>
            <a:spLocks noGrp="1"/>
          </p:cNvSpPr>
          <p:nvPr>
            <p:ph type="body" sz="quarter" idx="18" hasCustomPrompt="1"/>
          </p:nvPr>
        </p:nvSpPr>
        <p:spPr>
          <a:xfrm>
            <a:off x="220449" y="6298236"/>
            <a:ext cx="1379335" cy="235184"/>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Tree>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Rubrik, diagram ">
    <p:spTree>
      <p:nvGrpSpPr>
        <p:cNvPr id="1" name=""/>
        <p:cNvGrpSpPr/>
        <p:nvPr/>
      </p:nvGrpSpPr>
      <p:grpSpPr>
        <a:xfrm>
          <a:off x="0" y="0"/>
          <a:ext cx="0" cy="0"/>
          <a:chOff x="0" y="0"/>
          <a:chExt cx="0" cy="0"/>
        </a:xfrm>
      </p:grpSpPr>
      <p:sp>
        <p:nvSpPr>
          <p:cNvPr id="8" name="Platshållare för diagram 4"/>
          <p:cNvSpPr>
            <a:spLocks noGrp="1"/>
          </p:cNvSpPr>
          <p:nvPr>
            <p:ph type="chart" sz="quarter" idx="14"/>
          </p:nvPr>
        </p:nvSpPr>
        <p:spPr>
          <a:xfrm>
            <a:off x="243483" y="1246189"/>
            <a:ext cx="8686953" cy="4774602"/>
          </a:xfrm>
          <a:noFill/>
        </p:spPr>
        <p:txBody>
          <a:bodyPr tIns="1728000"/>
          <a:lstStyle>
            <a:lvl1pPr marL="0" indent="0" algn="ctr">
              <a:buFontTx/>
              <a:buNone/>
              <a:defRPr/>
            </a:lvl1pPr>
          </a:lstStyle>
          <a:p>
            <a:r>
              <a:rPr lang="sv-SE" smtClean="0"/>
              <a:t>Klicka på ikonen för att lägga till ett diagram</a:t>
            </a:r>
            <a:endParaRPr lang="sv-SE"/>
          </a:p>
        </p:txBody>
      </p:sp>
      <p:sp>
        <p:nvSpPr>
          <p:cNvPr id="7" name="Rubrik 1"/>
          <p:cNvSpPr>
            <a:spLocks noGrp="1"/>
          </p:cNvSpPr>
          <p:nvPr>
            <p:ph type="title"/>
          </p:nvPr>
        </p:nvSpPr>
        <p:spPr>
          <a:xfrm>
            <a:off x="241885" y="253967"/>
            <a:ext cx="8688551" cy="512315"/>
          </a:xfrm>
        </p:spPr>
        <p:txBody>
          <a:bodyPr/>
          <a:lstStyle>
            <a:lvl1pPr>
              <a:lnSpc>
                <a:spcPct val="100000"/>
              </a:lnSpc>
              <a:defRPr sz="1875" b="1"/>
            </a:lvl1pPr>
          </a:lstStyle>
          <a:p>
            <a:r>
              <a:rPr lang="sv-SE" smtClean="0"/>
              <a:t>Klicka här för att ändra format</a:t>
            </a:r>
            <a:endParaRPr lang="sv-SE"/>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Rubrik, text och 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1322388" y="476250"/>
            <a:ext cx="6705600" cy="1143000"/>
          </a:xfrm>
        </p:spPr>
        <p:txBody>
          <a:bodyPr/>
          <a:lstStyle/>
          <a:p>
            <a:r>
              <a:rPr lang="sv-SE" smtClean="0"/>
              <a:t>Klicka här för att ändra format</a:t>
            </a:r>
            <a:endParaRPr lang="sv-SE"/>
          </a:p>
        </p:txBody>
      </p:sp>
      <p:sp>
        <p:nvSpPr>
          <p:cNvPr id="3" name="Platshållare för text 2"/>
          <p:cNvSpPr>
            <a:spLocks noGrp="1"/>
          </p:cNvSpPr>
          <p:nvPr>
            <p:ph type="body" sz="half" idx="1"/>
          </p:nvPr>
        </p:nvSpPr>
        <p:spPr>
          <a:xfrm>
            <a:off x="1322388" y="1844675"/>
            <a:ext cx="3276600" cy="41148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quarter" idx="2"/>
          </p:nvPr>
        </p:nvSpPr>
        <p:spPr>
          <a:xfrm>
            <a:off x="4751388" y="1844675"/>
            <a:ext cx="3276600" cy="19812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innehåll 4"/>
          <p:cNvSpPr>
            <a:spLocks noGrp="1"/>
          </p:cNvSpPr>
          <p:nvPr>
            <p:ph sz="quarter" idx="3"/>
          </p:nvPr>
        </p:nvSpPr>
        <p:spPr>
          <a:xfrm>
            <a:off x="4751388" y="3978275"/>
            <a:ext cx="3276600" cy="19812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Mörk bakgrundsbild">
    <p:spTree>
      <p:nvGrpSpPr>
        <p:cNvPr id="1" name=""/>
        <p:cNvGrpSpPr/>
        <p:nvPr/>
      </p:nvGrpSpPr>
      <p:grpSpPr>
        <a:xfrm>
          <a:off x="0" y="0"/>
          <a:ext cx="0" cy="0"/>
          <a:chOff x="0" y="0"/>
          <a:chExt cx="0" cy="0"/>
        </a:xfrm>
      </p:grpSpPr>
      <p:sp>
        <p:nvSpPr>
          <p:cNvPr id="7" name="Platshållare för bild 4"/>
          <p:cNvSpPr>
            <a:spLocks noGrp="1"/>
          </p:cNvSpPr>
          <p:nvPr>
            <p:ph type="pic" sz="quarter" idx="14"/>
          </p:nvPr>
        </p:nvSpPr>
        <p:spPr>
          <a:xfrm>
            <a:off x="0" y="0"/>
            <a:ext cx="9144000" cy="6858000"/>
          </a:xfrm>
          <a:solidFill>
            <a:schemeClr val="accent2"/>
          </a:solidFill>
        </p:spPr>
        <p:txBody>
          <a:bodyPr tIns="1872000"/>
          <a:lstStyle>
            <a:lvl1pPr marL="0" indent="0" algn="ctr">
              <a:buFontTx/>
              <a:buNone/>
              <a:defRPr/>
            </a:lvl1pPr>
          </a:lstStyle>
          <a:p>
            <a:r>
              <a:rPr lang="sv-SE" smtClean="0"/>
              <a:t>Klicka på ikonen för att lägga till en bild</a:t>
            </a:r>
            <a:endParaRPr lang="sv-SE"/>
          </a:p>
        </p:txBody>
      </p:sp>
      <p:sp>
        <p:nvSpPr>
          <p:cNvPr id="5" name="Platshållare för text 4"/>
          <p:cNvSpPr>
            <a:spLocks noGrp="1"/>
          </p:cNvSpPr>
          <p:nvPr>
            <p:ph type="body" sz="quarter" idx="18" hasCustomPrompt="1"/>
          </p:nvPr>
        </p:nvSpPr>
        <p:spPr>
          <a:xfrm>
            <a:off x="220449" y="6298236"/>
            <a:ext cx="1379335" cy="235184"/>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Tree>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Ljus bakgrundsbild">
    <p:spTree>
      <p:nvGrpSpPr>
        <p:cNvPr id="1" name=""/>
        <p:cNvGrpSpPr/>
        <p:nvPr/>
      </p:nvGrpSpPr>
      <p:grpSpPr>
        <a:xfrm>
          <a:off x="0" y="0"/>
          <a:ext cx="0" cy="0"/>
          <a:chOff x="0" y="0"/>
          <a:chExt cx="0" cy="0"/>
        </a:xfrm>
      </p:grpSpPr>
      <p:sp>
        <p:nvSpPr>
          <p:cNvPr id="7" name="Platshållare för bild 4"/>
          <p:cNvSpPr>
            <a:spLocks noGrp="1"/>
          </p:cNvSpPr>
          <p:nvPr>
            <p:ph type="pic" sz="quarter" idx="14"/>
          </p:nvPr>
        </p:nvSpPr>
        <p:spPr>
          <a:xfrm>
            <a:off x="0" y="0"/>
            <a:ext cx="9144000" cy="6858000"/>
          </a:xfrm>
          <a:solidFill>
            <a:schemeClr val="accent2"/>
          </a:solidFill>
        </p:spPr>
        <p:txBody>
          <a:bodyPr tIns="1872000"/>
          <a:lstStyle>
            <a:lvl1pPr marL="0" indent="0" algn="ctr">
              <a:buFontTx/>
              <a:buNone/>
              <a:defRPr/>
            </a:lvl1pPr>
          </a:lstStyle>
          <a:p>
            <a:r>
              <a:rPr lang="sv-SE" smtClean="0"/>
              <a:t>Klicka på ikonen för att lägga till en bild</a:t>
            </a:r>
            <a:endParaRPr lang="sv-SE"/>
          </a:p>
        </p:txBody>
      </p:sp>
      <p:sp>
        <p:nvSpPr>
          <p:cNvPr id="4" name="Platshållare för text 4"/>
          <p:cNvSpPr>
            <a:spLocks noGrp="1"/>
          </p:cNvSpPr>
          <p:nvPr>
            <p:ph type="body" sz="quarter" idx="18" hasCustomPrompt="1"/>
          </p:nvPr>
        </p:nvSpPr>
        <p:spPr>
          <a:xfrm>
            <a:off x="220449" y="6298236"/>
            <a:ext cx="1379335" cy="235184"/>
          </a:xfrm>
          <a:blipFill>
            <a:blip r:embed="rId2"/>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Tree>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Rubrik, brödtext, 1 bild höger">
    <p:spTree>
      <p:nvGrpSpPr>
        <p:cNvPr id="1" name=""/>
        <p:cNvGrpSpPr/>
        <p:nvPr/>
      </p:nvGrpSpPr>
      <p:grpSpPr>
        <a:xfrm>
          <a:off x="0" y="0"/>
          <a:ext cx="0" cy="0"/>
          <a:chOff x="0" y="0"/>
          <a:chExt cx="0" cy="0"/>
        </a:xfrm>
      </p:grpSpPr>
      <p:sp>
        <p:nvSpPr>
          <p:cNvPr id="2" name="Rubrik 1"/>
          <p:cNvSpPr>
            <a:spLocks noGrp="1"/>
          </p:cNvSpPr>
          <p:nvPr>
            <p:ph type="title"/>
          </p:nvPr>
        </p:nvSpPr>
        <p:spPr>
          <a:xfrm>
            <a:off x="241886" y="253967"/>
            <a:ext cx="4677686" cy="512315"/>
          </a:xfrm>
        </p:spPr>
        <p:txBody>
          <a:bodyPr/>
          <a:lstStyle>
            <a:lvl1pPr>
              <a:lnSpc>
                <a:spcPct val="100000"/>
              </a:lnSpc>
              <a:defRPr sz="1875" b="1"/>
            </a:lvl1pPr>
          </a:lstStyle>
          <a:p>
            <a:r>
              <a:rPr lang="sv-SE" smtClean="0"/>
              <a:t>Klicka här för att ändra format</a:t>
            </a:r>
            <a:endParaRPr lang="sv-SE"/>
          </a:p>
        </p:txBody>
      </p:sp>
      <p:sp>
        <p:nvSpPr>
          <p:cNvPr id="3" name="Platshållare för innehåll 2"/>
          <p:cNvSpPr>
            <a:spLocks noGrp="1"/>
          </p:cNvSpPr>
          <p:nvPr>
            <p:ph idx="1"/>
          </p:nvPr>
        </p:nvSpPr>
        <p:spPr>
          <a:xfrm>
            <a:off x="241882" y="1246189"/>
            <a:ext cx="4677690" cy="4765675"/>
          </a:xfrm>
        </p:spPr>
        <p:txBody>
          <a:bodyPr/>
          <a:lstStyle>
            <a:lvl1pPr marL="0" indent="0">
              <a:lnSpc>
                <a:spcPct val="100000"/>
              </a:lnSpc>
              <a:buFontTx/>
              <a:buNone/>
              <a:defRPr sz="1875"/>
            </a:lvl1pPr>
          </a:lstStyle>
          <a:p>
            <a:pPr lvl="0"/>
            <a:r>
              <a:rPr lang="sv-SE" smtClean="0"/>
              <a:t>Klicka här för att ändra format på bakgrundstexten</a:t>
            </a:r>
          </a:p>
        </p:txBody>
      </p:sp>
      <p:sp>
        <p:nvSpPr>
          <p:cNvPr id="9" name="Platshållare för bild 8"/>
          <p:cNvSpPr>
            <a:spLocks noGrp="1"/>
          </p:cNvSpPr>
          <p:nvPr>
            <p:ph type="pic" sz="quarter" idx="13"/>
          </p:nvPr>
        </p:nvSpPr>
        <p:spPr>
          <a:xfrm>
            <a:off x="5305234" y="320676"/>
            <a:ext cx="3593561" cy="5678909"/>
          </a:xfrm>
        </p:spPr>
        <p:txBody>
          <a:bodyPr tIns="1692000"/>
          <a:lstStyle>
            <a:lvl1pPr marL="0" indent="0" algn="ctr">
              <a:buFontTx/>
              <a:buNone/>
              <a:defRPr/>
            </a:lvl1pPr>
          </a:lstStyle>
          <a:p>
            <a:r>
              <a:rPr lang="sv-SE" smtClean="0"/>
              <a:t>Klicka på ikonen för att lägga till en bild</a:t>
            </a:r>
            <a:endParaRPr lang="sv-SE"/>
          </a:p>
        </p:txBody>
      </p:sp>
    </p:spTree>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Rubrik, punktlista, diagram 1, grå">
    <p:spTree>
      <p:nvGrpSpPr>
        <p:cNvPr id="1" name=""/>
        <p:cNvGrpSpPr/>
        <p:nvPr/>
      </p:nvGrpSpPr>
      <p:grpSpPr>
        <a:xfrm>
          <a:off x="0" y="0"/>
          <a:ext cx="0" cy="0"/>
          <a:chOff x="0" y="0"/>
          <a:chExt cx="0" cy="0"/>
        </a:xfrm>
      </p:grpSpPr>
      <p:sp>
        <p:nvSpPr>
          <p:cNvPr id="8" name="Platshållare för diagram 4"/>
          <p:cNvSpPr>
            <a:spLocks noGrp="1"/>
          </p:cNvSpPr>
          <p:nvPr>
            <p:ph type="chart" sz="quarter" idx="14"/>
          </p:nvPr>
        </p:nvSpPr>
        <p:spPr>
          <a:xfrm>
            <a:off x="5305234" y="331789"/>
            <a:ext cx="3593561" cy="5680075"/>
          </a:xfrm>
          <a:solidFill>
            <a:schemeClr val="bg1"/>
          </a:solidFill>
        </p:spPr>
        <p:txBody>
          <a:bodyPr tIns="1728000"/>
          <a:lstStyle>
            <a:lvl1pPr marL="0" indent="0" algn="ctr">
              <a:buFontTx/>
              <a:buNone/>
              <a:defRPr/>
            </a:lvl1pPr>
          </a:lstStyle>
          <a:p>
            <a:r>
              <a:rPr lang="sv-SE" smtClean="0"/>
              <a:t>Klicka på ikonen för att lägga till ett diagram</a:t>
            </a:r>
            <a:endParaRPr lang="sv-SE"/>
          </a:p>
        </p:txBody>
      </p:sp>
      <p:sp>
        <p:nvSpPr>
          <p:cNvPr id="7" name="Rubrik 1"/>
          <p:cNvSpPr>
            <a:spLocks noGrp="1"/>
          </p:cNvSpPr>
          <p:nvPr>
            <p:ph type="title"/>
          </p:nvPr>
        </p:nvSpPr>
        <p:spPr>
          <a:xfrm>
            <a:off x="241885" y="253967"/>
            <a:ext cx="4677377" cy="512315"/>
          </a:xfrm>
        </p:spPr>
        <p:txBody>
          <a:bodyPr/>
          <a:lstStyle>
            <a:lvl1pPr>
              <a:lnSpc>
                <a:spcPct val="100000"/>
              </a:lnSpc>
              <a:defRPr sz="1875" b="1"/>
            </a:lvl1pPr>
          </a:lstStyle>
          <a:p>
            <a:r>
              <a:rPr lang="sv-SE" smtClean="0"/>
              <a:t>Klicka här för att ändra format</a:t>
            </a:r>
            <a:endParaRPr lang="sv-SE"/>
          </a:p>
        </p:txBody>
      </p:sp>
      <p:sp>
        <p:nvSpPr>
          <p:cNvPr id="12" name="Platshållare för text 3"/>
          <p:cNvSpPr>
            <a:spLocks noGrp="1"/>
          </p:cNvSpPr>
          <p:nvPr>
            <p:ph type="body" sz="quarter" idx="15"/>
          </p:nvPr>
        </p:nvSpPr>
        <p:spPr>
          <a:xfrm>
            <a:off x="230921" y="1246189"/>
            <a:ext cx="4688651" cy="4765675"/>
          </a:xfrm>
        </p:spPr>
        <p:txBody>
          <a:bodyPr/>
          <a:lstStyle>
            <a:lvl1pPr>
              <a:defRPr sz="1875"/>
            </a:lvl1pPr>
            <a:lvl2pPr>
              <a:defRPr sz="1500"/>
            </a:lvl2pPr>
            <a:lvl3pPr>
              <a:defRPr sz="1350"/>
            </a:lvl3pPr>
            <a:lvl4pPr>
              <a:defRPr sz="1200"/>
            </a:lvl4pPr>
            <a:lvl5pPr>
              <a:defRPr sz="120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Rubrik, brödtext, 2 bilder höger">
    <p:spTree>
      <p:nvGrpSpPr>
        <p:cNvPr id="1" name=""/>
        <p:cNvGrpSpPr/>
        <p:nvPr/>
      </p:nvGrpSpPr>
      <p:grpSpPr>
        <a:xfrm>
          <a:off x="0" y="0"/>
          <a:ext cx="0" cy="0"/>
          <a:chOff x="0" y="0"/>
          <a:chExt cx="0" cy="0"/>
        </a:xfrm>
      </p:grpSpPr>
      <p:sp>
        <p:nvSpPr>
          <p:cNvPr id="5" name="Rubrik 1"/>
          <p:cNvSpPr>
            <a:spLocks noGrp="1"/>
          </p:cNvSpPr>
          <p:nvPr>
            <p:ph type="title"/>
          </p:nvPr>
        </p:nvSpPr>
        <p:spPr>
          <a:xfrm>
            <a:off x="241886" y="253967"/>
            <a:ext cx="4677686" cy="512315"/>
          </a:xfrm>
        </p:spPr>
        <p:txBody>
          <a:bodyPr/>
          <a:lstStyle>
            <a:lvl1pPr>
              <a:lnSpc>
                <a:spcPct val="100000"/>
              </a:lnSpc>
              <a:defRPr sz="1875" b="1"/>
            </a:lvl1pPr>
          </a:lstStyle>
          <a:p>
            <a:r>
              <a:rPr lang="sv-SE" smtClean="0"/>
              <a:t>Klicka här för att ändra format</a:t>
            </a:r>
            <a:endParaRPr lang="sv-SE"/>
          </a:p>
        </p:txBody>
      </p:sp>
      <p:sp>
        <p:nvSpPr>
          <p:cNvPr id="7" name="Platshållare för innehåll 2"/>
          <p:cNvSpPr>
            <a:spLocks noGrp="1"/>
          </p:cNvSpPr>
          <p:nvPr>
            <p:ph idx="1"/>
          </p:nvPr>
        </p:nvSpPr>
        <p:spPr>
          <a:xfrm>
            <a:off x="241882" y="1246189"/>
            <a:ext cx="4677690" cy="4765675"/>
          </a:xfrm>
        </p:spPr>
        <p:txBody>
          <a:bodyPr/>
          <a:lstStyle>
            <a:lvl1pPr marL="0" indent="0">
              <a:lnSpc>
                <a:spcPct val="100000"/>
              </a:lnSpc>
              <a:buFontTx/>
              <a:buNone/>
              <a:defRPr sz="1875"/>
            </a:lvl1pPr>
          </a:lstStyle>
          <a:p>
            <a:pPr lvl="0"/>
            <a:r>
              <a:rPr lang="sv-SE" smtClean="0"/>
              <a:t>Klicka här för att ändra format på bakgrundstexten</a:t>
            </a:r>
          </a:p>
        </p:txBody>
      </p:sp>
      <p:sp>
        <p:nvSpPr>
          <p:cNvPr id="8" name="Platshållare för bild 4"/>
          <p:cNvSpPr>
            <a:spLocks noGrp="1"/>
          </p:cNvSpPr>
          <p:nvPr>
            <p:ph type="pic" sz="quarter" idx="14"/>
          </p:nvPr>
        </p:nvSpPr>
        <p:spPr>
          <a:xfrm>
            <a:off x="5305235" y="331790"/>
            <a:ext cx="3593672" cy="2747313"/>
          </a:xfrm>
        </p:spPr>
        <p:txBody>
          <a:bodyPr tIns="1872000"/>
          <a:lstStyle>
            <a:lvl1pPr marL="0" indent="0" algn="ctr">
              <a:buFontTx/>
              <a:buNone/>
              <a:defRPr sz="1050"/>
            </a:lvl1pPr>
          </a:lstStyle>
          <a:p>
            <a:r>
              <a:rPr lang="sv-SE" smtClean="0"/>
              <a:t>Klicka på ikonen för att lägga till en bild</a:t>
            </a:r>
            <a:endParaRPr lang="sv-SE"/>
          </a:p>
        </p:txBody>
      </p:sp>
      <p:sp>
        <p:nvSpPr>
          <p:cNvPr id="9" name="Platshållare för bild 4"/>
          <p:cNvSpPr>
            <a:spLocks noGrp="1"/>
          </p:cNvSpPr>
          <p:nvPr>
            <p:ph type="pic" sz="quarter" idx="15"/>
          </p:nvPr>
        </p:nvSpPr>
        <p:spPr>
          <a:xfrm>
            <a:off x="5305235" y="3240970"/>
            <a:ext cx="3593672" cy="2747313"/>
          </a:xfrm>
        </p:spPr>
        <p:txBody>
          <a:bodyPr tIns="1872000"/>
          <a:lstStyle>
            <a:lvl1pPr marL="0" indent="0" algn="ctr">
              <a:buFontTx/>
              <a:buNone/>
              <a:defRPr sz="1050"/>
            </a:lvl1pPr>
          </a:lstStyle>
          <a:p>
            <a:r>
              <a:rPr lang="sv-SE" smtClean="0"/>
              <a:t>Klicka på ikonen för att lägga till en bild</a:t>
            </a:r>
            <a:endParaRPr lang="sv-SE"/>
          </a:p>
        </p:txBody>
      </p:sp>
    </p:spTree>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 stor bild">
    <p:spTree>
      <p:nvGrpSpPr>
        <p:cNvPr id="1" name=""/>
        <p:cNvGrpSpPr/>
        <p:nvPr/>
      </p:nvGrpSpPr>
      <p:grpSpPr>
        <a:xfrm>
          <a:off x="0" y="0"/>
          <a:ext cx="0" cy="0"/>
          <a:chOff x="0" y="0"/>
          <a:chExt cx="0" cy="0"/>
        </a:xfrm>
      </p:grpSpPr>
      <p:sp>
        <p:nvSpPr>
          <p:cNvPr id="9" name="Platshållare för bild 4"/>
          <p:cNvSpPr>
            <a:spLocks noGrp="1"/>
          </p:cNvSpPr>
          <p:nvPr>
            <p:ph type="pic" sz="quarter" idx="13"/>
          </p:nvPr>
        </p:nvSpPr>
        <p:spPr>
          <a:xfrm>
            <a:off x="244865" y="331789"/>
            <a:ext cx="8653931" cy="5680075"/>
          </a:xfrm>
        </p:spPr>
        <p:txBody>
          <a:bodyPr tIns="1872000"/>
          <a:lstStyle>
            <a:lvl1pPr marL="0" indent="0" algn="ctr">
              <a:buFontTx/>
              <a:buNone/>
              <a:defRPr/>
            </a:lvl1pPr>
          </a:lstStyle>
          <a:p>
            <a:r>
              <a:rPr lang="sv-SE" smtClean="0"/>
              <a:t>Klicka på ikonen för att lägga till en bild</a:t>
            </a:r>
            <a:endParaRPr lang="sv-SE"/>
          </a:p>
        </p:txBody>
      </p:sp>
    </p:spTree>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5" name="Platshållare för bild 4"/>
          <p:cNvSpPr>
            <a:spLocks noGrp="1"/>
          </p:cNvSpPr>
          <p:nvPr>
            <p:ph type="pic" sz="quarter" idx="14"/>
          </p:nvPr>
        </p:nvSpPr>
        <p:spPr>
          <a:xfrm>
            <a:off x="4631443" y="331789"/>
            <a:ext cx="4267465" cy="5680074"/>
          </a:xfrm>
        </p:spPr>
        <p:txBody>
          <a:bodyPr tIns="1872000"/>
          <a:lstStyle>
            <a:lvl1pPr marL="0" indent="0" algn="ctr">
              <a:buFontTx/>
              <a:buNone/>
              <a:defRPr sz="1050"/>
            </a:lvl1pPr>
          </a:lstStyle>
          <a:p>
            <a:r>
              <a:rPr lang="sv-SE" smtClean="0"/>
              <a:t>Klicka på ikonen för att lägga till en bild</a:t>
            </a:r>
            <a:endParaRPr lang="sv-SE"/>
          </a:p>
        </p:txBody>
      </p:sp>
      <p:sp>
        <p:nvSpPr>
          <p:cNvPr id="6" name="Platshållare för bild 4"/>
          <p:cNvSpPr>
            <a:spLocks noGrp="1"/>
          </p:cNvSpPr>
          <p:nvPr>
            <p:ph type="pic" sz="quarter" idx="16"/>
          </p:nvPr>
        </p:nvSpPr>
        <p:spPr>
          <a:xfrm>
            <a:off x="245648" y="331789"/>
            <a:ext cx="4267465" cy="5680074"/>
          </a:xfrm>
        </p:spPr>
        <p:txBody>
          <a:bodyPr tIns="1872000"/>
          <a:lstStyle>
            <a:lvl1pPr marL="0" indent="0" algn="ctr">
              <a:buFontTx/>
              <a:buNone/>
              <a:defRPr sz="1050"/>
            </a:lvl1pPr>
          </a:lstStyle>
          <a:p>
            <a:r>
              <a:rPr lang="sv-SE" smtClean="0"/>
              <a:t>Klicka på ikonen för att lägga till en bild</a:t>
            </a:r>
            <a:endParaRPr lang="sv-SE"/>
          </a:p>
        </p:txBody>
      </p:sp>
    </p:spTree>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7" name="Platshållare för bild 4"/>
          <p:cNvSpPr>
            <a:spLocks noGrp="1"/>
          </p:cNvSpPr>
          <p:nvPr>
            <p:ph type="pic" sz="quarter" idx="14"/>
          </p:nvPr>
        </p:nvSpPr>
        <p:spPr>
          <a:xfrm>
            <a:off x="4631443" y="328613"/>
            <a:ext cx="4267465" cy="2741158"/>
          </a:xfrm>
        </p:spPr>
        <p:txBody>
          <a:bodyPr tIns="1872000"/>
          <a:lstStyle>
            <a:lvl1pPr marL="0" indent="0" algn="ctr">
              <a:buFontTx/>
              <a:buNone/>
              <a:defRPr sz="1050"/>
            </a:lvl1pPr>
          </a:lstStyle>
          <a:p>
            <a:r>
              <a:rPr lang="sv-SE" smtClean="0"/>
              <a:t>Klicka på ikonen för att lägga till en bild</a:t>
            </a:r>
            <a:endParaRPr lang="sv-SE"/>
          </a:p>
        </p:txBody>
      </p:sp>
      <p:sp>
        <p:nvSpPr>
          <p:cNvPr id="11" name="Platshållare för bild 4"/>
          <p:cNvSpPr>
            <a:spLocks noGrp="1"/>
          </p:cNvSpPr>
          <p:nvPr>
            <p:ph type="pic" sz="quarter" idx="15"/>
          </p:nvPr>
        </p:nvSpPr>
        <p:spPr>
          <a:xfrm>
            <a:off x="4631443" y="3250300"/>
            <a:ext cx="4267465" cy="2761563"/>
          </a:xfrm>
        </p:spPr>
        <p:txBody>
          <a:bodyPr tIns="1872000"/>
          <a:lstStyle>
            <a:lvl1pPr marL="0" indent="0" algn="ctr">
              <a:buFontTx/>
              <a:buNone/>
              <a:defRPr sz="1050"/>
            </a:lvl1pPr>
          </a:lstStyle>
          <a:p>
            <a:r>
              <a:rPr lang="sv-SE" smtClean="0"/>
              <a:t>Klicka på ikonen för att lägga till en bild</a:t>
            </a:r>
            <a:endParaRPr lang="sv-SE"/>
          </a:p>
        </p:txBody>
      </p:sp>
      <p:sp>
        <p:nvSpPr>
          <p:cNvPr id="12" name="Platshållare för bild 4"/>
          <p:cNvSpPr>
            <a:spLocks noGrp="1"/>
          </p:cNvSpPr>
          <p:nvPr>
            <p:ph type="pic" sz="quarter" idx="16"/>
          </p:nvPr>
        </p:nvSpPr>
        <p:spPr>
          <a:xfrm>
            <a:off x="245648" y="328613"/>
            <a:ext cx="4267465" cy="2741158"/>
          </a:xfrm>
        </p:spPr>
        <p:txBody>
          <a:bodyPr tIns="1872000"/>
          <a:lstStyle>
            <a:lvl1pPr marL="0" indent="0" algn="ctr">
              <a:buFontTx/>
              <a:buNone/>
              <a:defRPr sz="1050"/>
            </a:lvl1pPr>
          </a:lstStyle>
          <a:p>
            <a:r>
              <a:rPr lang="sv-SE" smtClean="0"/>
              <a:t>Klicka på ikonen för att lägga till en bild</a:t>
            </a:r>
            <a:endParaRPr lang="sv-SE"/>
          </a:p>
        </p:txBody>
      </p:sp>
      <p:sp>
        <p:nvSpPr>
          <p:cNvPr id="13" name="Platshållare för bild 4"/>
          <p:cNvSpPr>
            <a:spLocks noGrp="1"/>
          </p:cNvSpPr>
          <p:nvPr>
            <p:ph type="pic" sz="quarter" idx="17"/>
          </p:nvPr>
        </p:nvSpPr>
        <p:spPr>
          <a:xfrm>
            <a:off x="245648" y="3250300"/>
            <a:ext cx="4267465" cy="2761563"/>
          </a:xfrm>
        </p:spPr>
        <p:txBody>
          <a:bodyPr tIns="1872000"/>
          <a:lstStyle>
            <a:lvl1pPr marL="0" indent="0" algn="ctr">
              <a:buFontTx/>
              <a:buNone/>
              <a:defRPr sz="1050"/>
            </a:lvl1pPr>
          </a:lstStyle>
          <a:p>
            <a:r>
              <a:rPr lang="sv-SE" smtClean="0"/>
              <a:t>Klicka på ikonen för att lägga till en bild</a:t>
            </a:r>
            <a:endParaRPr lang="sv-SE"/>
          </a:p>
        </p:txBody>
      </p:sp>
    </p:spTree>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 bilder">
    <p:spTree>
      <p:nvGrpSpPr>
        <p:cNvPr id="1" name=""/>
        <p:cNvGrpSpPr/>
        <p:nvPr/>
      </p:nvGrpSpPr>
      <p:grpSpPr>
        <a:xfrm>
          <a:off x="0" y="0"/>
          <a:ext cx="0" cy="0"/>
          <a:chOff x="0" y="0"/>
          <a:chExt cx="0" cy="0"/>
        </a:xfrm>
      </p:grpSpPr>
      <p:sp>
        <p:nvSpPr>
          <p:cNvPr id="7" name="Platshållare för bild 4"/>
          <p:cNvSpPr>
            <a:spLocks noGrp="1"/>
          </p:cNvSpPr>
          <p:nvPr>
            <p:ph type="pic" sz="quarter" idx="14"/>
          </p:nvPr>
        </p:nvSpPr>
        <p:spPr>
          <a:xfrm>
            <a:off x="6100632" y="328613"/>
            <a:ext cx="2793772" cy="5683250"/>
          </a:xfrm>
        </p:spPr>
        <p:txBody>
          <a:bodyPr tIns="1872000"/>
          <a:lstStyle>
            <a:lvl1pPr marL="0" indent="0" algn="ctr">
              <a:buFontTx/>
              <a:buNone/>
              <a:defRPr/>
            </a:lvl1pPr>
          </a:lstStyle>
          <a:p>
            <a:r>
              <a:rPr lang="sv-SE" smtClean="0"/>
              <a:t>Klicka på ikonen för att lägga till en bild</a:t>
            </a:r>
            <a:endParaRPr lang="sv-SE"/>
          </a:p>
        </p:txBody>
      </p:sp>
      <p:sp>
        <p:nvSpPr>
          <p:cNvPr id="8" name="Platshållare för bild 4"/>
          <p:cNvSpPr>
            <a:spLocks noGrp="1"/>
          </p:cNvSpPr>
          <p:nvPr>
            <p:ph type="pic" sz="quarter" idx="15"/>
          </p:nvPr>
        </p:nvSpPr>
        <p:spPr>
          <a:xfrm>
            <a:off x="3174042" y="328613"/>
            <a:ext cx="2793772" cy="5683250"/>
          </a:xfrm>
        </p:spPr>
        <p:txBody>
          <a:bodyPr tIns="1872000"/>
          <a:lstStyle>
            <a:lvl1pPr marL="0" indent="0" algn="ctr">
              <a:buFontTx/>
              <a:buNone/>
              <a:defRPr/>
            </a:lvl1pPr>
          </a:lstStyle>
          <a:p>
            <a:r>
              <a:rPr lang="sv-SE" smtClean="0"/>
              <a:t>Klicka på ikonen för att lägga till en bild</a:t>
            </a:r>
            <a:endParaRPr lang="sv-SE"/>
          </a:p>
        </p:txBody>
      </p:sp>
      <p:sp>
        <p:nvSpPr>
          <p:cNvPr id="10" name="Platshållare för bild 4"/>
          <p:cNvSpPr>
            <a:spLocks noGrp="1"/>
          </p:cNvSpPr>
          <p:nvPr>
            <p:ph type="pic" sz="quarter" idx="16"/>
          </p:nvPr>
        </p:nvSpPr>
        <p:spPr>
          <a:xfrm>
            <a:off x="246395" y="328613"/>
            <a:ext cx="2793772" cy="5683250"/>
          </a:xfrm>
        </p:spPr>
        <p:txBody>
          <a:bodyPr tIns="1872000"/>
          <a:lstStyle>
            <a:lvl1pPr marL="0" indent="0" algn="ctr">
              <a:buFontTx/>
              <a:buNone/>
              <a:defRPr/>
            </a:lvl1pPr>
          </a:lstStyle>
          <a:p>
            <a:r>
              <a:rPr lang="sv-SE" smtClean="0"/>
              <a:t>Klicka på ikonen för att lägga till en bild</a:t>
            </a:r>
            <a:endParaRPr lang="sv-SE"/>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Rubrik, text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1322388" y="476250"/>
            <a:ext cx="6705600" cy="1143000"/>
          </a:xfrm>
        </p:spPr>
        <p:txBody>
          <a:bodyPr/>
          <a:lstStyle/>
          <a:p>
            <a:r>
              <a:rPr lang="sv-SE" smtClean="0"/>
              <a:t>Klicka här för att ändra format</a:t>
            </a:r>
            <a:endParaRPr lang="sv-SE"/>
          </a:p>
        </p:txBody>
      </p:sp>
      <p:sp>
        <p:nvSpPr>
          <p:cNvPr id="3" name="Platshållare för text 2"/>
          <p:cNvSpPr>
            <a:spLocks noGrp="1"/>
          </p:cNvSpPr>
          <p:nvPr>
            <p:ph type="body" sz="half" idx="1"/>
          </p:nvPr>
        </p:nvSpPr>
        <p:spPr>
          <a:xfrm>
            <a:off x="1322388" y="1844675"/>
            <a:ext cx="3276600" cy="41148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751388" y="1844675"/>
            <a:ext cx="3276600" cy="41148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 spalt, 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241885" y="263123"/>
            <a:ext cx="4229798" cy="584925"/>
          </a:xfrm>
        </p:spPr>
        <p:txBody>
          <a:bodyPr anchor="t" anchorCtr="0"/>
          <a:lstStyle>
            <a:lvl1pPr>
              <a:lnSpc>
                <a:spcPct val="100000"/>
              </a:lnSpc>
              <a:defRPr sz="1875" b="1"/>
            </a:lvl1pPr>
          </a:lstStyle>
          <a:p>
            <a:r>
              <a:rPr lang="sv-SE" smtClean="0"/>
              <a:t>Klicka här för att ändra format</a:t>
            </a:r>
            <a:endParaRPr lang="sv-SE"/>
          </a:p>
        </p:txBody>
      </p:sp>
      <p:sp>
        <p:nvSpPr>
          <p:cNvPr id="3" name="Platshållare för innehåll 2"/>
          <p:cNvSpPr>
            <a:spLocks noGrp="1"/>
          </p:cNvSpPr>
          <p:nvPr>
            <p:ph idx="1"/>
          </p:nvPr>
        </p:nvSpPr>
        <p:spPr>
          <a:xfrm>
            <a:off x="241883" y="1235239"/>
            <a:ext cx="4229798" cy="4776625"/>
          </a:xfrm>
        </p:spPr>
        <p:txBody>
          <a:bodyPr/>
          <a:lstStyle>
            <a:lvl1pPr>
              <a:lnSpc>
                <a:spcPct val="100000"/>
              </a:lnSpc>
              <a:spcBef>
                <a:spcPts val="255"/>
              </a:spcBef>
              <a:defRPr sz="1875"/>
            </a:lvl1pPr>
            <a:lvl2pPr>
              <a:lnSpc>
                <a:spcPct val="100000"/>
              </a:lnSpc>
              <a:defRPr sz="1650"/>
            </a:lvl2pPr>
            <a:lvl3pPr>
              <a:lnSpc>
                <a:spcPct val="100000"/>
              </a:lnSpc>
              <a:defRPr sz="1350"/>
            </a:lvl3pPr>
            <a:lvl4pPr>
              <a:lnSpc>
                <a:spcPct val="100000"/>
              </a:lnSpc>
              <a:defRPr sz="1350"/>
            </a:lvl4pPr>
            <a:lvl5pPr>
              <a:lnSpc>
                <a:spcPct val="100000"/>
              </a:lnSpc>
              <a:defRPr sz="135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8" name="Platshållare för innehåll 2"/>
          <p:cNvSpPr>
            <a:spLocks noGrp="1"/>
          </p:cNvSpPr>
          <p:nvPr>
            <p:ph idx="13"/>
          </p:nvPr>
        </p:nvSpPr>
        <p:spPr>
          <a:xfrm>
            <a:off x="4670091" y="1235238"/>
            <a:ext cx="4230653" cy="4776626"/>
          </a:xfrm>
        </p:spPr>
        <p:txBody>
          <a:bodyPr/>
          <a:lstStyle>
            <a:lvl1pPr>
              <a:lnSpc>
                <a:spcPct val="100000"/>
              </a:lnSpc>
              <a:defRPr sz="1875"/>
            </a:lvl1pPr>
            <a:lvl2pPr>
              <a:lnSpc>
                <a:spcPct val="100000"/>
              </a:lnSpc>
              <a:defRPr sz="1650"/>
            </a:lvl2pPr>
            <a:lvl3pPr>
              <a:lnSpc>
                <a:spcPct val="100000"/>
              </a:lnSpc>
              <a:defRPr sz="1350"/>
            </a:lvl3pPr>
            <a:lvl4pPr>
              <a:lnSpc>
                <a:spcPct val="100000"/>
              </a:lnSpc>
              <a:defRPr sz="1350"/>
            </a:lvl4pPr>
            <a:lvl5pPr>
              <a:lnSpc>
                <a:spcPct val="100000"/>
              </a:lnSpc>
              <a:defRPr sz="135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11" name="Platshållare för text 9"/>
          <p:cNvSpPr>
            <a:spLocks noGrp="1"/>
          </p:cNvSpPr>
          <p:nvPr>
            <p:ph type="body" sz="quarter" idx="14"/>
          </p:nvPr>
        </p:nvSpPr>
        <p:spPr>
          <a:xfrm>
            <a:off x="4670091" y="262772"/>
            <a:ext cx="4228275" cy="546430"/>
          </a:xfrm>
        </p:spPr>
        <p:txBody>
          <a:bodyPr/>
          <a:lstStyle>
            <a:lvl1pPr marL="0" indent="0">
              <a:lnSpc>
                <a:spcPct val="100000"/>
              </a:lnSpc>
              <a:buFontTx/>
              <a:buNone/>
              <a:defRPr sz="1875" b="1">
                <a:latin typeface="+mj-lt"/>
              </a:defRPr>
            </a:lvl1pPr>
          </a:lstStyle>
          <a:p>
            <a:pPr lvl="0"/>
            <a:r>
              <a:rPr lang="sv-SE" smtClean="0"/>
              <a:t>Klicka här för att ändra format på bakgrundstexten</a:t>
            </a:r>
          </a:p>
        </p:txBody>
      </p:sp>
    </p:spTree>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Slutsida, mörk bakgrundsbild">
    <p:spTree>
      <p:nvGrpSpPr>
        <p:cNvPr id="1" name=""/>
        <p:cNvGrpSpPr/>
        <p:nvPr/>
      </p:nvGrpSpPr>
      <p:grpSpPr>
        <a:xfrm>
          <a:off x="0" y="0"/>
          <a:ext cx="0" cy="0"/>
          <a:chOff x="0" y="0"/>
          <a:chExt cx="0" cy="0"/>
        </a:xfrm>
      </p:grpSpPr>
      <p:sp>
        <p:nvSpPr>
          <p:cNvPr id="25" name="Platshållare för bild 24"/>
          <p:cNvSpPr>
            <a:spLocks noGrp="1"/>
          </p:cNvSpPr>
          <p:nvPr>
            <p:ph type="pic" sz="quarter" idx="16"/>
          </p:nvPr>
        </p:nvSpPr>
        <p:spPr>
          <a:xfrm>
            <a:off x="0" y="0"/>
            <a:ext cx="9144000" cy="6858000"/>
          </a:xfrm>
          <a:solidFill>
            <a:schemeClr val="accent2"/>
          </a:solidFill>
        </p:spPr>
        <p:txBody>
          <a:bodyPr tIns="2592000"/>
          <a:lstStyle>
            <a:lvl1pPr marL="0" indent="0" algn="ctr">
              <a:buFontTx/>
              <a:buNone/>
              <a:defRPr sz="1050"/>
            </a:lvl1pPr>
          </a:lstStyle>
          <a:p>
            <a:r>
              <a:rPr lang="sv-SE" smtClean="0"/>
              <a:t>Klicka på ikonen för att lägga till en bild</a:t>
            </a:r>
            <a:endParaRPr lang="sv-SE"/>
          </a:p>
        </p:txBody>
      </p:sp>
      <p:sp>
        <p:nvSpPr>
          <p:cNvPr id="9" name="Rubrik 1"/>
          <p:cNvSpPr>
            <a:spLocks noGrp="1"/>
          </p:cNvSpPr>
          <p:nvPr>
            <p:ph type="ctrTitle"/>
          </p:nvPr>
        </p:nvSpPr>
        <p:spPr>
          <a:xfrm>
            <a:off x="197042" y="110809"/>
            <a:ext cx="8701753" cy="868906"/>
          </a:xfrm>
        </p:spPr>
        <p:txBody>
          <a:bodyPr/>
          <a:lstStyle>
            <a:lvl1pPr>
              <a:lnSpc>
                <a:spcPct val="100000"/>
              </a:lnSpc>
              <a:defRPr sz="4499">
                <a:solidFill>
                  <a:schemeClr val="bg1"/>
                </a:solidFill>
              </a:defRPr>
            </a:lvl1pPr>
          </a:lstStyle>
          <a:p>
            <a:r>
              <a:rPr lang="sv-SE" smtClean="0"/>
              <a:t>Klicka här för att ändra format</a:t>
            </a:r>
            <a:endParaRPr lang="sv-SE"/>
          </a:p>
        </p:txBody>
      </p:sp>
      <p:sp>
        <p:nvSpPr>
          <p:cNvPr id="10" name="Underrubrik 2"/>
          <p:cNvSpPr>
            <a:spLocks noGrp="1"/>
          </p:cNvSpPr>
          <p:nvPr>
            <p:ph type="subTitle" idx="1"/>
          </p:nvPr>
        </p:nvSpPr>
        <p:spPr>
          <a:xfrm>
            <a:off x="197218" y="1152049"/>
            <a:ext cx="4296658" cy="1255227"/>
          </a:xfrm>
        </p:spPr>
        <p:txBody>
          <a:bodyPr/>
          <a:lstStyle>
            <a:lvl1pPr marL="0" indent="0" algn="l">
              <a:lnSpc>
                <a:spcPct val="100000"/>
              </a:lnSpc>
              <a:buNone/>
              <a:defRPr sz="1875">
                <a:solidFill>
                  <a:schemeClr val="bg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11"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chemeClr val="bg1"/>
                </a:solidFill>
              </a:defRPr>
            </a:lvl1pPr>
          </a:lstStyle>
          <a:p>
            <a:r>
              <a:rPr lang="sv-SE" dirty="0" smtClean="0"/>
              <a:t>Stål formar en bättre framtid</a:t>
            </a:r>
            <a:endParaRPr lang="sv-SE" dirty="0"/>
          </a:p>
        </p:txBody>
      </p:sp>
      <p:sp>
        <p:nvSpPr>
          <p:cNvPr id="8" name="Platshållare för text 4"/>
          <p:cNvSpPr>
            <a:spLocks noGrp="1"/>
          </p:cNvSpPr>
          <p:nvPr>
            <p:ph type="body" sz="quarter" idx="18" hasCustomPrompt="1"/>
          </p:nvPr>
        </p:nvSpPr>
        <p:spPr>
          <a:xfrm>
            <a:off x="220449" y="6298236"/>
            <a:ext cx="1379335" cy="235184"/>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Tree>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Slutsida, ljus bakrundsbild">
    <p:spTree>
      <p:nvGrpSpPr>
        <p:cNvPr id="1" name=""/>
        <p:cNvGrpSpPr/>
        <p:nvPr/>
      </p:nvGrpSpPr>
      <p:grpSpPr>
        <a:xfrm>
          <a:off x="0" y="0"/>
          <a:ext cx="0" cy="0"/>
          <a:chOff x="0" y="0"/>
          <a:chExt cx="0" cy="0"/>
        </a:xfrm>
      </p:grpSpPr>
      <p:sp>
        <p:nvSpPr>
          <p:cNvPr id="25" name="Platshållare för bild 24"/>
          <p:cNvSpPr>
            <a:spLocks noGrp="1"/>
          </p:cNvSpPr>
          <p:nvPr>
            <p:ph type="pic" sz="quarter" idx="16"/>
          </p:nvPr>
        </p:nvSpPr>
        <p:spPr>
          <a:xfrm>
            <a:off x="0" y="0"/>
            <a:ext cx="9144000" cy="6858000"/>
          </a:xfrm>
          <a:solidFill>
            <a:schemeClr val="accent2"/>
          </a:solidFill>
        </p:spPr>
        <p:txBody>
          <a:bodyPr tIns="2592000"/>
          <a:lstStyle>
            <a:lvl1pPr marL="0" indent="0" algn="ctr">
              <a:buFontTx/>
              <a:buNone/>
              <a:defRPr sz="1050"/>
            </a:lvl1pPr>
          </a:lstStyle>
          <a:p>
            <a:r>
              <a:rPr lang="sv-SE" smtClean="0"/>
              <a:t>Klicka på ikonen för att lägga till en bild</a:t>
            </a:r>
            <a:endParaRPr lang="sv-SE"/>
          </a:p>
        </p:txBody>
      </p:sp>
      <p:sp>
        <p:nvSpPr>
          <p:cNvPr id="9" name="Rubrik 1"/>
          <p:cNvSpPr>
            <a:spLocks noGrp="1"/>
          </p:cNvSpPr>
          <p:nvPr>
            <p:ph type="ctrTitle"/>
          </p:nvPr>
        </p:nvSpPr>
        <p:spPr>
          <a:xfrm>
            <a:off x="197042" y="110809"/>
            <a:ext cx="8701753" cy="868906"/>
          </a:xfrm>
        </p:spPr>
        <p:txBody>
          <a:bodyPr/>
          <a:lstStyle>
            <a:lvl1pPr>
              <a:lnSpc>
                <a:spcPct val="100000"/>
              </a:lnSpc>
              <a:defRPr sz="4499">
                <a:solidFill>
                  <a:srgbClr val="000000"/>
                </a:solidFill>
              </a:defRPr>
            </a:lvl1pPr>
          </a:lstStyle>
          <a:p>
            <a:r>
              <a:rPr lang="sv-SE" smtClean="0"/>
              <a:t>Klicka här för att ändra format</a:t>
            </a:r>
            <a:endParaRPr lang="sv-SE" dirty="0"/>
          </a:p>
        </p:txBody>
      </p:sp>
      <p:sp>
        <p:nvSpPr>
          <p:cNvPr id="10" name="Underrubrik 2"/>
          <p:cNvSpPr>
            <a:spLocks noGrp="1"/>
          </p:cNvSpPr>
          <p:nvPr>
            <p:ph type="subTitle" idx="1"/>
          </p:nvPr>
        </p:nvSpPr>
        <p:spPr>
          <a:xfrm>
            <a:off x="197218" y="1152049"/>
            <a:ext cx="4296658" cy="1255227"/>
          </a:xfrm>
        </p:spPr>
        <p:txBody>
          <a:bodyPr/>
          <a:lstStyle>
            <a:lvl1pPr marL="0" indent="0" algn="l">
              <a:lnSpc>
                <a:spcPct val="100000"/>
              </a:lnSpc>
              <a:buNone/>
              <a:defRPr sz="1875">
                <a:solidFill>
                  <a:srgbClr val="000000"/>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11"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rgbClr val="000000"/>
                </a:solidFill>
              </a:defRPr>
            </a:lvl1pPr>
          </a:lstStyle>
          <a:p>
            <a:r>
              <a:rPr lang="sv-SE" dirty="0" smtClean="0"/>
              <a:t>Stål formar en bättre framtid</a:t>
            </a:r>
            <a:endParaRPr lang="sv-SE" dirty="0"/>
          </a:p>
        </p:txBody>
      </p:sp>
      <p:pic>
        <p:nvPicPr>
          <p:cNvPr id="7" name="Bildobjekt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1722" y="6298491"/>
            <a:ext cx="1368793" cy="235844"/>
          </a:xfrm>
          <a:prstGeom prst="rect">
            <a:avLst/>
          </a:prstGeom>
        </p:spPr>
      </p:pic>
    </p:spTree>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Slutsida, vit">
    <p:spTree>
      <p:nvGrpSpPr>
        <p:cNvPr id="1" name=""/>
        <p:cNvGrpSpPr/>
        <p:nvPr/>
      </p:nvGrpSpPr>
      <p:grpSpPr>
        <a:xfrm>
          <a:off x="0" y="0"/>
          <a:ext cx="0" cy="0"/>
          <a:chOff x="0" y="0"/>
          <a:chExt cx="0" cy="0"/>
        </a:xfrm>
      </p:grpSpPr>
      <p:sp>
        <p:nvSpPr>
          <p:cNvPr id="9" name="Rubrik 1"/>
          <p:cNvSpPr>
            <a:spLocks noGrp="1"/>
          </p:cNvSpPr>
          <p:nvPr>
            <p:ph type="ctrTitle"/>
          </p:nvPr>
        </p:nvSpPr>
        <p:spPr>
          <a:xfrm>
            <a:off x="197042" y="110809"/>
            <a:ext cx="8701753" cy="868906"/>
          </a:xfrm>
        </p:spPr>
        <p:txBody>
          <a:bodyPr/>
          <a:lstStyle>
            <a:lvl1pPr>
              <a:lnSpc>
                <a:spcPct val="100000"/>
              </a:lnSpc>
              <a:defRPr sz="4499">
                <a:solidFill>
                  <a:schemeClr val="tx1"/>
                </a:solidFill>
              </a:defRPr>
            </a:lvl1pPr>
          </a:lstStyle>
          <a:p>
            <a:r>
              <a:rPr lang="sv-SE" smtClean="0"/>
              <a:t>Klicka här för att ändra format</a:t>
            </a:r>
            <a:endParaRPr lang="sv-SE"/>
          </a:p>
        </p:txBody>
      </p:sp>
      <p:sp>
        <p:nvSpPr>
          <p:cNvPr id="10" name="Underrubrik 2"/>
          <p:cNvSpPr>
            <a:spLocks noGrp="1"/>
          </p:cNvSpPr>
          <p:nvPr>
            <p:ph type="subTitle" idx="1"/>
          </p:nvPr>
        </p:nvSpPr>
        <p:spPr>
          <a:xfrm>
            <a:off x="197218" y="1152049"/>
            <a:ext cx="4296658" cy="1255227"/>
          </a:xfrm>
        </p:spPr>
        <p:txBody>
          <a:bodyPr/>
          <a:lstStyle>
            <a:lvl1pPr marL="0" indent="0" algn="l">
              <a:lnSpc>
                <a:spcPct val="100000"/>
              </a:lnSpc>
              <a:buNone/>
              <a:defRPr sz="1875">
                <a:solidFill>
                  <a:schemeClr val="tx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11"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chemeClr val="accent1"/>
                </a:solidFill>
              </a:defRPr>
            </a:lvl1pPr>
          </a:lstStyle>
          <a:p>
            <a:r>
              <a:rPr lang="sv-SE" dirty="0" smtClean="0"/>
              <a:t>Stål formar en bättre framtid</a:t>
            </a:r>
            <a:endParaRPr lang="sv-SE" dirty="0"/>
          </a:p>
        </p:txBody>
      </p:sp>
      <p:pic>
        <p:nvPicPr>
          <p:cNvPr id="8" name="Bildobjekt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1722" y="6298491"/>
            <a:ext cx="1368793" cy="235844"/>
          </a:xfrm>
          <a:prstGeom prst="rect">
            <a:avLst/>
          </a:prstGeom>
        </p:spPr>
      </p:pic>
    </p:spTree>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Slutsida, blå">
    <p:bg>
      <p:bgPr>
        <a:solidFill>
          <a:schemeClr val="accent1"/>
        </a:solidFill>
        <a:effectLst/>
      </p:bgPr>
    </p:bg>
    <p:spTree>
      <p:nvGrpSpPr>
        <p:cNvPr id="1" name=""/>
        <p:cNvGrpSpPr/>
        <p:nvPr/>
      </p:nvGrpSpPr>
      <p:grpSpPr>
        <a:xfrm>
          <a:off x="0" y="0"/>
          <a:ext cx="0" cy="0"/>
          <a:chOff x="0" y="0"/>
          <a:chExt cx="0" cy="0"/>
        </a:xfrm>
      </p:grpSpPr>
      <p:sp>
        <p:nvSpPr>
          <p:cNvPr id="9" name="Rubrik 1"/>
          <p:cNvSpPr>
            <a:spLocks noGrp="1"/>
          </p:cNvSpPr>
          <p:nvPr>
            <p:ph type="ctrTitle"/>
          </p:nvPr>
        </p:nvSpPr>
        <p:spPr>
          <a:xfrm>
            <a:off x="197042" y="110809"/>
            <a:ext cx="8701753" cy="868906"/>
          </a:xfrm>
        </p:spPr>
        <p:txBody>
          <a:bodyPr/>
          <a:lstStyle>
            <a:lvl1pPr>
              <a:lnSpc>
                <a:spcPct val="100000"/>
              </a:lnSpc>
              <a:defRPr sz="4499">
                <a:solidFill>
                  <a:schemeClr val="bg1"/>
                </a:solidFill>
              </a:defRPr>
            </a:lvl1pPr>
          </a:lstStyle>
          <a:p>
            <a:r>
              <a:rPr lang="sv-SE" smtClean="0"/>
              <a:t>Klicka här för att ändra format</a:t>
            </a:r>
            <a:endParaRPr lang="sv-SE"/>
          </a:p>
        </p:txBody>
      </p:sp>
      <p:sp>
        <p:nvSpPr>
          <p:cNvPr id="10" name="Underrubrik 2"/>
          <p:cNvSpPr>
            <a:spLocks noGrp="1"/>
          </p:cNvSpPr>
          <p:nvPr>
            <p:ph type="subTitle" idx="1"/>
          </p:nvPr>
        </p:nvSpPr>
        <p:spPr>
          <a:xfrm>
            <a:off x="197218" y="1152049"/>
            <a:ext cx="4296658" cy="1255227"/>
          </a:xfrm>
        </p:spPr>
        <p:txBody>
          <a:bodyPr/>
          <a:lstStyle>
            <a:lvl1pPr marL="0" indent="0" algn="l">
              <a:lnSpc>
                <a:spcPct val="100000"/>
              </a:lnSpc>
              <a:buNone/>
              <a:defRPr sz="1875">
                <a:solidFill>
                  <a:schemeClr val="bg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11"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chemeClr val="bg1"/>
                </a:solidFill>
              </a:defRPr>
            </a:lvl1pPr>
          </a:lstStyle>
          <a:p>
            <a:r>
              <a:rPr lang="sv-SE" dirty="0" smtClean="0"/>
              <a:t>Stål formar en bättre framtid</a:t>
            </a:r>
            <a:endParaRPr lang="sv-SE" dirty="0"/>
          </a:p>
        </p:txBody>
      </p:sp>
      <p:pic>
        <p:nvPicPr>
          <p:cNvPr id="6" name="Bildobjekt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1725" y="6298491"/>
            <a:ext cx="1368786" cy="235844"/>
          </a:xfrm>
          <a:prstGeom prst="rect">
            <a:avLst/>
          </a:prstGeom>
        </p:spPr>
      </p:pic>
    </p:spTree>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1" y="6356355"/>
            <a:ext cx="2133600" cy="365125"/>
          </a:xfrm>
          <a:prstGeom prst="rect">
            <a:avLst/>
          </a:prstGeom>
        </p:spPr>
        <p:txBody>
          <a:bodyPr/>
          <a:lstStyle/>
          <a:p>
            <a:pPr fontAlgn="auto">
              <a:spcBef>
                <a:spcPts val="0"/>
              </a:spcBef>
              <a:spcAft>
                <a:spcPts val="0"/>
              </a:spcAft>
              <a:buFontTx/>
              <a:buNone/>
            </a:pPr>
            <a:fld id="{F575F369-B19F-6445-B641-E5D7DD82F5A2}" type="datetimeFigureOut">
              <a:rPr lang="en-US" sz="1800" smtClean="0">
                <a:solidFill>
                  <a:prstClr val="black"/>
                </a:solidFill>
                <a:latin typeface="Arial"/>
              </a:rPr>
              <a:pPr fontAlgn="auto">
                <a:spcBef>
                  <a:spcPts val="0"/>
                </a:spcBef>
                <a:spcAft>
                  <a:spcPts val="0"/>
                </a:spcAft>
                <a:buFontTx/>
                <a:buNone/>
              </a:pPr>
              <a:t>12/20/2017</a:t>
            </a:fld>
            <a:endParaRPr lang="sv-SE" sz="1800">
              <a:solidFill>
                <a:prstClr val="black"/>
              </a:solidFill>
              <a:latin typeface="Arial"/>
            </a:endParaRPr>
          </a:p>
        </p:txBody>
      </p:sp>
      <p:sp>
        <p:nvSpPr>
          <p:cNvPr id="3" name="Footer Placeholder 2"/>
          <p:cNvSpPr>
            <a:spLocks noGrp="1"/>
          </p:cNvSpPr>
          <p:nvPr>
            <p:ph type="ftr" sz="quarter" idx="11"/>
          </p:nvPr>
        </p:nvSpPr>
        <p:spPr>
          <a:xfrm>
            <a:off x="3124200" y="6356355"/>
            <a:ext cx="2895600" cy="365125"/>
          </a:xfrm>
          <a:prstGeom prst="rect">
            <a:avLst/>
          </a:prstGeom>
        </p:spPr>
        <p:txBody>
          <a:bodyPr/>
          <a:lstStyle/>
          <a:p>
            <a:pPr fontAlgn="auto">
              <a:spcBef>
                <a:spcPts val="0"/>
              </a:spcBef>
              <a:spcAft>
                <a:spcPts val="0"/>
              </a:spcAft>
              <a:buFontTx/>
              <a:buNone/>
            </a:pPr>
            <a:endParaRPr lang="sv-SE" sz="1800">
              <a:solidFill>
                <a:prstClr val="black"/>
              </a:solidFill>
              <a:latin typeface="Arial"/>
            </a:endParaRPr>
          </a:p>
        </p:txBody>
      </p:sp>
      <p:sp>
        <p:nvSpPr>
          <p:cNvPr id="4" name="Slide Number Placeholder 3"/>
          <p:cNvSpPr>
            <a:spLocks noGrp="1"/>
          </p:cNvSpPr>
          <p:nvPr>
            <p:ph type="sldNum" sz="quarter" idx="12"/>
          </p:nvPr>
        </p:nvSpPr>
        <p:spPr/>
        <p:txBody>
          <a:bodyPr/>
          <a:lstStyle/>
          <a:p>
            <a:fld id="{D4685628-349E-6F41-BCA1-A976C8C34DAC}" type="slidenum">
              <a:rPr lang="sv-SE" smtClean="0">
                <a:solidFill>
                  <a:srgbClr val="0C73E3"/>
                </a:solidFill>
              </a:rPr>
              <a:pPr/>
              <a:t>‹#›</a:t>
            </a:fld>
            <a:endParaRPr lang="sv-SE">
              <a:solidFill>
                <a:srgbClr val="0C73E3"/>
              </a:solidFill>
            </a:endParaRPr>
          </a:p>
        </p:txBody>
      </p:sp>
    </p:spTree>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sidfot 3"/>
          <p:cNvSpPr>
            <a:spLocks noGrp="1"/>
          </p:cNvSpPr>
          <p:nvPr>
            <p:ph type="ftr" sz="quarter" idx="10"/>
          </p:nvPr>
        </p:nvSpPr>
        <p:spPr>
          <a:xfrm>
            <a:off x="2408238" y="6345238"/>
            <a:ext cx="4622800" cy="252412"/>
          </a:xfrm>
          <a:prstGeom prst="rect">
            <a:avLst/>
          </a:prstGeom>
        </p:spPr>
        <p:txBody>
          <a:bodyPr/>
          <a:lstStyle>
            <a:lvl1pPr fontAlgn="auto">
              <a:spcBef>
                <a:spcPts val="0"/>
              </a:spcBef>
              <a:spcAft>
                <a:spcPts val="0"/>
              </a:spcAft>
              <a:defRPr/>
            </a:lvl1pPr>
          </a:lstStyle>
          <a:p>
            <a:pPr>
              <a:buFontTx/>
              <a:buNone/>
              <a:defRPr/>
            </a:pPr>
            <a:r>
              <a:rPr lang="sv-SE" sz="1800">
                <a:solidFill>
                  <a:prstClr val="black"/>
                </a:solidFill>
                <a:latin typeface="Arial"/>
              </a:rPr>
              <a:t>Uddeholm presentation</a:t>
            </a:r>
          </a:p>
        </p:txBody>
      </p:sp>
      <p:sp>
        <p:nvSpPr>
          <p:cNvPr id="5" name="Platshållare för bildnummer 4"/>
          <p:cNvSpPr>
            <a:spLocks noGrp="1"/>
          </p:cNvSpPr>
          <p:nvPr>
            <p:ph type="sldNum" sz="quarter" idx="11"/>
          </p:nvPr>
        </p:nvSpPr>
        <p:spPr/>
        <p:txBody>
          <a:bodyPr/>
          <a:lstStyle>
            <a:lvl1pPr>
              <a:defRPr/>
            </a:lvl1pPr>
          </a:lstStyle>
          <a:p>
            <a:fld id="{358BA938-60AA-411F-86FA-1E354916D2F5}" type="slidenum">
              <a:rPr lang="sv-SE" altLang="sv-SE">
                <a:solidFill>
                  <a:srgbClr val="0C73E3"/>
                </a:solidFill>
              </a:rPr>
              <a:pPr/>
              <a:t>‹#›</a:t>
            </a:fld>
            <a:endParaRPr lang="sv-SE" altLang="sv-SE">
              <a:solidFill>
                <a:srgbClr val="0C73E3"/>
              </a:solidFill>
            </a:endParaRPr>
          </a:p>
        </p:txBody>
      </p:sp>
      <p:sp>
        <p:nvSpPr>
          <p:cNvPr id="6" name="Platshållare för datum 5"/>
          <p:cNvSpPr>
            <a:spLocks noGrp="1"/>
          </p:cNvSpPr>
          <p:nvPr>
            <p:ph type="dt" sz="half" idx="12"/>
          </p:nvPr>
        </p:nvSpPr>
        <p:spPr>
          <a:xfrm>
            <a:off x="731839" y="6350002"/>
            <a:ext cx="1558925" cy="250825"/>
          </a:xfrm>
          <a:prstGeom prst="rect">
            <a:avLst/>
          </a:prstGeom>
        </p:spPr>
        <p:txBody>
          <a:bodyPr/>
          <a:lstStyle>
            <a:lvl1pPr fontAlgn="auto">
              <a:spcBef>
                <a:spcPts val="0"/>
              </a:spcBef>
              <a:spcAft>
                <a:spcPts val="0"/>
              </a:spcAft>
              <a:defRPr/>
            </a:lvl1pPr>
          </a:lstStyle>
          <a:p>
            <a:pPr>
              <a:buFontTx/>
              <a:buNone/>
              <a:defRPr/>
            </a:pPr>
            <a:r>
              <a:rPr lang="sv-SE" sz="1800">
                <a:solidFill>
                  <a:prstClr val="black"/>
                </a:solidFill>
                <a:latin typeface="Arial"/>
              </a:rPr>
              <a:t>2012-11-30</a:t>
            </a:r>
            <a:endParaRPr lang="en-US" sz="1800">
              <a:solidFill>
                <a:prstClr val="black"/>
              </a:solidFill>
              <a:latin typeface="Arial"/>
            </a:endParaRPr>
          </a:p>
        </p:txBody>
      </p:sp>
    </p:spTree>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A43A97A-077C-3D4F-A5C3-FA039103BB81}" type="datetimeFigureOut">
              <a:rPr lang="sv-SE"/>
              <a:pPr>
                <a:defRPr/>
              </a:pPr>
              <a:t>2017-12-20</a:t>
            </a:fld>
            <a:endParaRPr lang="sv-SE"/>
          </a:p>
        </p:txBody>
      </p:sp>
      <p:sp>
        <p:nvSpPr>
          <p:cNvPr id="5" name="Platshållare för sidfot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sv-SE"/>
          </a:p>
        </p:txBody>
      </p:sp>
      <p:sp>
        <p:nvSpPr>
          <p:cNvPr id="6" name="Platshållare för bildnumm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57848D9-5D1E-6549-BE4D-2FD3C6193E83}" type="slidenum">
              <a:rPr lang="sv-SE"/>
              <a:pPr>
                <a:defRPr/>
              </a:pPr>
              <a:t>‹#›</a:t>
            </a:fld>
            <a:endParaRPr lang="sv-SE"/>
          </a:p>
        </p:txBody>
      </p:sp>
    </p:spTree>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A43A97A-077C-3D4F-A5C3-FA039103BB81}" type="datetimeFigureOut">
              <a:rPr lang="sv-SE"/>
              <a:pPr>
                <a:defRPr/>
              </a:pPr>
              <a:t>2017-12-20</a:t>
            </a:fld>
            <a:endParaRPr lang="sv-SE"/>
          </a:p>
        </p:txBody>
      </p:sp>
      <p:sp>
        <p:nvSpPr>
          <p:cNvPr id="5" name="Platshållare för sidfot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sv-SE"/>
          </a:p>
        </p:txBody>
      </p:sp>
      <p:sp>
        <p:nvSpPr>
          <p:cNvPr id="6" name="Platshållare för bildnumm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9049C37-EF2A-2444-99B6-46539B965C75}" type="slidenum">
              <a:rPr lang="sv-SE"/>
              <a:pPr>
                <a:defRPr/>
              </a:pPr>
              <a:t>‹#›</a:t>
            </a:fld>
            <a:endParaRPr lang="sv-SE"/>
          </a:p>
        </p:txBody>
      </p:sp>
    </p:spTree>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A43A97A-077C-3D4F-A5C3-FA039103BB81}" type="datetimeFigureOut">
              <a:rPr lang="sv-SE"/>
              <a:pPr>
                <a:defRPr/>
              </a:pPr>
              <a:t>2017-12-20</a:t>
            </a:fld>
            <a:endParaRPr lang="sv-SE"/>
          </a:p>
        </p:txBody>
      </p:sp>
      <p:sp>
        <p:nvSpPr>
          <p:cNvPr id="5" name="Platshållare för sidfot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sv-SE"/>
          </a:p>
        </p:txBody>
      </p:sp>
      <p:sp>
        <p:nvSpPr>
          <p:cNvPr id="6" name="Platshållare för bildnumm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F53C5A1-ED42-084D-B002-C0CA0783A926}" type="slidenum">
              <a:rPr lang="sv-SE"/>
              <a:pPr>
                <a:defRPr/>
              </a:pPr>
              <a:t>‹#›</a:t>
            </a:fld>
            <a:endParaRPr lang="sv-SE"/>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Rubrik, text och ClipArt">
    <p:spTree>
      <p:nvGrpSpPr>
        <p:cNvPr id="1" name=""/>
        <p:cNvGrpSpPr/>
        <p:nvPr/>
      </p:nvGrpSpPr>
      <p:grpSpPr>
        <a:xfrm>
          <a:off x="0" y="0"/>
          <a:ext cx="0" cy="0"/>
          <a:chOff x="0" y="0"/>
          <a:chExt cx="0" cy="0"/>
        </a:xfrm>
      </p:grpSpPr>
      <p:sp>
        <p:nvSpPr>
          <p:cNvPr id="2" name="Rubrik 1"/>
          <p:cNvSpPr>
            <a:spLocks noGrp="1"/>
          </p:cNvSpPr>
          <p:nvPr>
            <p:ph type="title"/>
          </p:nvPr>
        </p:nvSpPr>
        <p:spPr>
          <a:xfrm>
            <a:off x="1322388" y="476250"/>
            <a:ext cx="6705600" cy="1143000"/>
          </a:xfrm>
        </p:spPr>
        <p:txBody>
          <a:bodyPr/>
          <a:lstStyle/>
          <a:p>
            <a:r>
              <a:rPr lang="sv-SE" smtClean="0"/>
              <a:t>Klicka här för att ändra format</a:t>
            </a:r>
            <a:endParaRPr lang="sv-SE"/>
          </a:p>
        </p:txBody>
      </p:sp>
      <p:sp>
        <p:nvSpPr>
          <p:cNvPr id="3" name="Platshållare för text 2"/>
          <p:cNvSpPr>
            <a:spLocks noGrp="1"/>
          </p:cNvSpPr>
          <p:nvPr>
            <p:ph type="body" sz="half" idx="1"/>
          </p:nvPr>
        </p:nvSpPr>
        <p:spPr>
          <a:xfrm>
            <a:off x="1322388" y="1844675"/>
            <a:ext cx="3276600" cy="41148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ClipArt 3"/>
          <p:cNvSpPr>
            <a:spLocks noGrp="1"/>
          </p:cNvSpPr>
          <p:nvPr>
            <p:ph type="clipArt" sz="half" idx="2"/>
          </p:nvPr>
        </p:nvSpPr>
        <p:spPr>
          <a:xfrm>
            <a:off x="4751388" y="1844675"/>
            <a:ext cx="3276600" cy="4114800"/>
          </a:xfrm>
        </p:spPr>
        <p:txBody>
          <a:bodyPr/>
          <a:lstStyle/>
          <a:p>
            <a:pPr lvl="0"/>
            <a:endParaRPr lang="sv-SE" noProof="0" smtClean="0"/>
          </a:p>
        </p:txBody>
      </p:sp>
    </p:spTree>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A43A97A-077C-3D4F-A5C3-FA039103BB81}" type="datetimeFigureOut">
              <a:rPr lang="sv-SE"/>
              <a:pPr>
                <a:defRPr/>
              </a:pPr>
              <a:t>2017-12-20</a:t>
            </a:fld>
            <a:endParaRPr lang="sv-SE"/>
          </a:p>
        </p:txBody>
      </p:sp>
      <p:sp>
        <p:nvSpPr>
          <p:cNvPr id="6" name="Platshållare för sidfot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sv-SE"/>
          </a:p>
        </p:txBody>
      </p:sp>
      <p:sp>
        <p:nvSpPr>
          <p:cNvPr id="7" name="Platshållare för bildnumm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5831286-71A5-9E44-BD90-D9F3A2630CEB}" type="slidenum">
              <a:rPr lang="sv-SE"/>
              <a:pPr>
                <a:defRPr/>
              </a:pPr>
              <a:t>‹#›</a:t>
            </a:fld>
            <a:endParaRPr lang="sv-SE"/>
          </a:p>
        </p:txBody>
      </p:sp>
    </p:spTree>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A43A97A-077C-3D4F-A5C3-FA039103BB81}" type="datetimeFigureOut">
              <a:rPr lang="sv-SE"/>
              <a:pPr>
                <a:defRPr/>
              </a:pPr>
              <a:t>2017-12-20</a:t>
            </a:fld>
            <a:endParaRPr lang="sv-SE"/>
          </a:p>
        </p:txBody>
      </p:sp>
      <p:sp>
        <p:nvSpPr>
          <p:cNvPr id="8" name="Platshållare för sidfot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sv-SE"/>
          </a:p>
        </p:txBody>
      </p:sp>
      <p:sp>
        <p:nvSpPr>
          <p:cNvPr id="9" name="Platshållare för bildnumm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61C7EDD-C241-8440-9F35-64C4921CDF09}" type="slidenum">
              <a:rPr lang="sv-SE"/>
              <a:pPr>
                <a:defRPr/>
              </a:pPr>
              <a:t>‹#›</a:t>
            </a:fld>
            <a:endParaRPr lang="sv-SE"/>
          </a:p>
        </p:txBody>
      </p:sp>
    </p:spTree>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A43A97A-077C-3D4F-A5C3-FA039103BB81}" type="datetimeFigureOut">
              <a:rPr lang="sv-SE"/>
              <a:pPr>
                <a:defRPr/>
              </a:pPr>
              <a:t>2017-12-20</a:t>
            </a:fld>
            <a:endParaRPr lang="sv-SE"/>
          </a:p>
        </p:txBody>
      </p:sp>
      <p:sp>
        <p:nvSpPr>
          <p:cNvPr id="4" name="Platshållare för sidfot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sv-SE"/>
          </a:p>
        </p:txBody>
      </p:sp>
      <p:sp>
        <p:nvSpPr>
          <p:cNvPr id="5" name="Platshållare för bildnumm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EB632E0-D538-D64C-AF32-8EA8AE6E8653}" type="slidenum">
              <a:rPr lang="sv-SE"/>
              <a:pPr>
                <a:defRPr/>
              </a:pPr>
              <a:t>‹#›</a:t>
            </a:fld>
            <a:endParaRPr lang="sv-SE"/>
          </a:p>
        </p:txBody>
      </p:sp>
    </p:spTree>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A43A97A-077C-3D4F-A5C3-FA039103BB81}" type="datetimeFigureOut">
              <a:rPr lang="sv-SE"/>
              <a:pPr>
                <a:defRPr/>
              </a:pPr>
              <a:t>2017-12-20</a:t>
            </a:fld>
            <a:endParaRPr lang="sv-SE"/>
          </a:p>
        </p:txBody>
      </p:sp>
      <p:sp>
        <p:nvSpPr>
          <p:cNvPr id="3" name="Platshållare för sidfot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sv-SE"/>
          </a:p>
        </p:txBody>
      </p:sp>
      <p:sp>
        <p:nvSpPr>
          <p:cNvPr id="4" name="Platshållare för bildnumm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EE2EED1-9701-E54B-9DE9-099373A84813}" type="slidenum">
              <a:rPr lang="sv-SE"/>
              <a:pPr>
                <a:defRPr/>
              </a:pPr>
              <a:t>‹#›</a:t>
            </a:fld>
            <a:endParaRPr lang="sv-SE"/>
          </a:p>
        </p:txBody>
      </p:sp>
    </p:spTree>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A43A97A-077C-3D4F-A5C3-FA039103BB81}" type="datetimeFigureOut">
              <a:rPr lang="sv-SE"/>
              <a:pPr>
                <a:defRPr/>
              </a:pPr>
              <a:t>2017-12-20</a:t>
            </a:fld>
            <a:endParaRPr lang="sv-SE"/>
          </a:p>
        </p:txBody>
      </p:sp>
      <p:sp>
        <p:nvSpPr>
          <p:cNvPr id="6" name="Platshållare för sidfot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sv-SE"/>
          </a:p>
        </p:txBody>
      </p:sp>
      <p:sp>
        <p:nvSpPr>
          <p:cNvPr id="7" name="Platshållare för bildnumm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3D76442-459D-6D45-97DC-EFA25D36733A}" type="slidenum">
              <a:rPr lang="sv-SE"/>
              <a:pPr>
                <a:defRPr/>
              </a:pPr>
              <a:t>‹#›</a:t>
            </a:fld>
            <a:endParaRPr lang="sv-SE"/>
          </a:p>
        </p:txBody>
      </p:sp>
    </p:spTree>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A43A97A-077C-3D4F-A5C3-FA039103BB81}" type="datetimeFigureOut">
              <a:rPr lang="sv-SE"/>
              <a:pPr>
                <a:defRPr/>
              </a:pPr>
              <a:t>2017-12-20</a:t>
            </a:fld>
            <a:endParaRPr lang="sv-SE"/>
          </a:p>
        </p:txBody>
      </p:sp>
      <p:sp>
        <p:nvSpPr>
          <p:cNvPr id="6" name="Platshållare för sidfot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sv-SE"/>
          </a:p>
        </p:txBody>
      </p:sp>
      <p:sp>
        <p:nvSpPr>
          <p:cNvPr id="7" name="Platshållare för bildnumm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56C34FE-9E92-934D-94D6-067137AAEA8B}" type="slidenum">
              <a:rPr lang="sv-SE"/>
              <a:pPr>
                <a:defRPr/>
              </a:pPr>
              <a:t>‹#›</a:t>
            </a:fld>
            <a:endParaRPr lang="sv-SE"/>
          </a:p>
        </p:txBody>
      </p:sp>
    </p:spTree>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A43A97A-077C-3D4F-A5C3-FA039103BB81}" type="datetimeFigureOut">
              <a:rPr lang="sv-SE"/>
              <a:pPr>
                <a:defRPr/>
              </a:pPr>
              <a:t>2017-12-20</a:t>
            </a:fld>
            <a:endParaRPr lang="sv-SE"/>
          </a:p>
        </p:txBody>
      </p:sp>
      <p:sp>
        <p:nvSpPr>
          <p:cNvPr id="5" name="Platshållare för sidfot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sv-SE"/>
          </a:p>
        </p:txBody>
      </p:sp>
      <p:sp>
        <p:nvSpPr>
          <p:cNvPr id="6" name="Platshållare för bildnumm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44BCE1E-1ED0-B143-B62C-A96BAD9081F3}" type="slidenum">
              <a:rPr lang="sv-SE"/>
              <a:pPr>
                <a:defRPr/>
              </a:pPr>
              <a:t>‹#›</a:t>
            </a:fld>
            <a:endParaRPr lang="sv-SE"/>
          </a:p>
        </p:txBody>
      </p:sp>
    </p:spTree>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A43A97A-077C-3D4F-A5C3-FA039103BB81}" type="datetimeFigureOut">
              <a:rPr lang="sv-SE"/>
              <a:pPr>
                <a:defRPr/>
              </a:pPr>
              <a:t>2017-12-20</a:t>
            </a:fld>
            <a:endParaRPr lang="sv-SE"/>
          </a:p>
        </p:txBody>
      </p:sp>
      <p:sp>
        <p:nvSpPr>
          <p:cNvPr id="5" name="Platshållare för sidfot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sv-SE"/>
          </a:p>
        </p:txBody>
      </p:sp>
      <p:sp>
        <p:nvSpPr>
          <p:cNvPr id="6" name="Platshållare för bildnumm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0EE75F7-FA81-E446-BC40-B42EEE2C265A}" type="slidenum">
              <a:rPr lang="sv-SE"/>
              <a:pPr>
                <a:defRPr/>
              </a:pPr>
              <a:t>‹#›</a:t>
            </a:fld>
            <a:endParaRPr lang="sv-SE"/>
          </a:p>
        </p:txBody>
      </p:sp>
    </p:spTree>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elsida, mörk bakgrundsbild">
    <p:spTree>
      <p:nvGrpSpPr>
        <p:cNvPr id="1" name=""/>
        <p:cNvGrpSpPr/>
        <p:nvPr/>
      </p:nvGrpSpPr>
      <p:grpSpPr>
        <a:xfrm>
          <a:off x="0" y="0"/>
          <a:ext cx="0" cy="0"/>
          <a:chOff x="0" y="0"/>
          <a:chExt cx="0" cy="0"/>
        </a:xfrm>
      </p:grpSpPr>
      <p:sp>
        <p:nvSpPr>
          <p:cNvPr id="25" name="Platshållare för bild 24"/>
          <p:cNvSpPr>
            <a:spLocks noGrp="1"/>
          </p:cNvSpPr>
          <p:nvPr>
            <p:ph type="pic" sz="quarter" idx="16"/>
          </p:nvPr>
        </p:nvSpPr>
        <p:spPr>
          <a:xfrm>
            <a:off x="0" y="0"/>
            <a:ext cx="9144000" cy="6858000"/>
          </a:xfrm>
          <a:solidFill>
            <a:schemeClr val="accent2"/>
          </a:solidFill>
        </p:spPr>
        <p:txBody>
          <a:bodyPr tIns="1620000"/>
          <a:lstStyle>
            <a:lvl1pPr marL="0" indent="0" algn="ctr">
              <a:buFontTx/>
              <a:buNone/>
              <a:defRPr sz="1050"/>
            </a:lvl1pPr>
          </a:lstStyle>
          <a:p>
            <a:r>
              <a:rPr lang="sv-SE" smtClean="0"/>
              <a:t>Klicka på ikonen för att lägga till en bild</a:t>
            </a:r>
            <a:endParaRPr lang="sv-SE"/>
          </a:p>
        </p:txBody>
      </p:sp>
      <p:sp>
        <p:nvSpPr>
          <p:cNvPr id="2" name="Rubrik 1"/>
          <p:cNvSpPr>
            <a:spLocks noGrp="1"/>
          </p:cNvSpPr>
          <p:nvPr>
            <p:ph type="ctrTitle"/>
          </p:nvPr>
        </p:nvSpPr>
        <p:spPr>
          <a:xfrm>
            <a:off x="197042" y="110809"/>
            <a:ext cx="7772400" cy="1470025"/>
          </a:xfrm>
        </p:spPr>
        <p:txBody>
          <a:bodyPr/>
          <a:lstStyle>
            <a:lvl1pPr>
              <a:lnSpc>
                <a:spcPct val="100000"/>
              </a:lnSpc>
              <a:defRPr sz="4499">
                <a:solidFill>
                  <a:schemeClr val="bg1"/>
                </a:solidFill>
              </a:defRPr>
            </a:lvl1pPr>
          </a:lstStyle>
          <a:p>
            <a:r>
              <a:rPr lang="sv-SE" smtClean="0"/>
              <a:t>Klicka här för att ändra format</a:t>
            </a:r>
            <a:endParaRPr lang="sv-SE" dirty="0"/>
          </a:p>
        </p:txBody>
      </p:sp>
      <p:sp>
        <p:nvSpPr>
          <p:cNvPr id="3" name="Underrubrik 2"/>
          <p:cNvSpPr>
            <a:spLocks noGrp="1"/>
          </p:cNvSpPr>
          <p:nvPr>
            <p:ph type="subTitle" idx="1"/>
          </p:nvPr>
        </p:nvSpPr>
        <p:spPr>
          <a:xfrm>
            <a:off x="197218" y="2747607"/>
            <a:ext cx="4296658" cy="1255227"/>
          </a:xfrm>
        </p:spPr>
        <p:txBody>
          <a:bodyPr/>
          <a:lstStyle>
            <a:lvl1pPr marL="0" indent="0" algn="l">
              <a:lnSpc>
                <a:spcPct val="100000"/>
              </a:lnSpc>
              <a:buNone/>
              <a:defRPr sz="1875">
                <a:solidFill>
                  <a:schemeClr val="bg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18" name="Platshållare för text 4"/>
          <p:cNvSpPr>
            <a:spLocks noGrp="1"/>
          </p:cNvSpPr>
          <p:nvPr>
            <p:ph type="body" sz="quarter" idx="18" hasCustomPrompt="1"/>
          </p:nvPr>
        </p:nvSpPr>
        <p:spPr>
          <a:xfrm>
            <a:off x="220449" y="6298236"/>
            <a:ext cx="1379335" cy="235184"/>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
        <p:nvSpPr>
          <p:cNvPr id="9"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chemeClr val="bg1"/>
                </a:solidFill>
              </a:defRPr>
            </a:lvl1pPr>
          </a:lstStyle>
          <a:p>
            <a:r>
              <a:rPr lang="sv-SE" dirty="0" smtClean="0"/>
              <a:t>Stål formar en bättre framtid</a:t>
            </a:r>
            <a:endParaRPr lang="sv-SE" dirty="0"/>
          </a:p>
        </p:txBody>
      </p:sp>
    </p:spTree>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elsida, ljus bakgrundsbild">
    <p:spTree>
      <p:nvGrpSpPr>
        <p:cNvPr id="1" name=""/>
        <p:cNvGrpSpPr/>
        <p:nvPr/>
      </p:nvGrpSpPr>
      <p:grpSpPr>
        <a:xfrm>
          <a:off x="0" y="0"/>
          <a:ext cx="0" cy="0"/>
          <a:chOff x="0" y="0"/>
          <a:chExt cx="0" cy="0"/>
        </a:xfrm>
      </p:grpSpPr>
      <p:sp>
        <p:nvSpPr>
          <p:cNvPr id="25" name="Platshållare för bild 24"/>
          <p:cNvSpPr>
            <a:spLocks noGrp="1"/>
          </p:cNvSpPr>
          <p:nvPr>
            <p:ph type="pic" sz="quarter" idx="16"/>
          </p:nvPr>
        </p:nvSpPr>
        <p:spPr>
          <a:xfrm>
            <a:off x="0" y="0"/>
            <a:ext cx="9144000" cy="6858000"/>
          </a:xfrm>
          <a:noFill/>
        </p:spPr>
        <p:txBody>
          <a:bodyPr tIns="1800000"/>
          <a:lstStyle>
            <a:lvl1pPr marL="0" indent="0" algn="ctr">
              <a:buFontTx/>
              <a:buNone/>
              <a:defRPr sz="1050"/>
            </a:lvl1pPr>
          </a:lstStyle>
          <a:p>
            <a:r>
              <a:rPr lang="sv-SE" smtClean="0"/>
              <a:t>Klicka på ikonen för att lägga till en bild</a:t>
            </a:r>
            <a:endParaRPr lang="sv-SE"/>
          </a:p>
        </p:txBody>
      </p:sp>
      <p:sp>
        <p:nvSpPr>
          <p:cNvPr id="12" name="Freeform 5"/>
          <p:cNvSpPr>
            <a:spLocks noEditPoints="1"/>
          </p:cNvSpPr>
          <p:nvPr userDrawn="1"/>
        </p:nvSpPr>
        <p:spPr bwMode="auto">
          <a:xfrm>
            <a:off x="211876" y="320677"/>
            <a:ext cx="1524794" cy="263525"/>
          </a:xfrm>
          <a:custGeom>
            <a:avLst/>
            <a:gdLst>
              <a:gd name="T0" fmla="*/ 514 w 2413"/>
              <a:gd name="T1" fmla="*/ 129 h 309"/>
              <a:gd name="T2" fmla="*/ 377 w 2413"/>
              <a:gd name="T3" fmla="*/ 304 h 309"/>
              <a:gd name="T4" fmla="*/ 428 w 2413"/>
              <a:gd name="T5" fmla="*/ 122 h 309"/>
              <a:gd name="T6" fmla="*/ 601 w 2413"/>
              <a:gd name="T7" fmla="*/ 115 h 309"/>
              <a:gd name="T8" fmla="*/ 550 w 2413"/>
              <a:gd name="T9" fmla="*/ 304 h 309"/>
              <a:gd name="T10" fmla="*/ 646 w 2413"/>
              <a:gd name="T11" fmla="*/ 112 h 309"/>
              <a:gd name="T12" fmla="*/ 742 w 2413"/>
              <a:gd name="T13" fmla="*/ 304 h 309"/>
              <a:gd name="T14" fmla="*/ 47 w 2413"/>
              <a:gd name="T15" fmla="*/ 187 h 309"/>
              <a:gd name="T16" fmla="*/ 104 w 2413"/>
              <a:gd name="T17" fmla="*/ 188 h 309"/>
              <a:gd name="T18" fmla="*/ 47 w 2413"/>
              <a:gd name="T19" fmla="*/ 187 h 309"/>
              <a:gd name="T20" fmla="*/ 997 w 2413"/>
              <a:gd name="T21" fmla="*/ 194 h 309"/>
              <a:gd name="T22" fmla="*/ 1165 w 2413"/>
              <a:gd name="T23" fmla="*/ 204 h 309"/>
              <a:gd name="T24" fmla="*/ 1111 w 2413"/>
              <a:gd name="T25" fmla="*/ 281 h 309"/>
              <a:gd name="T26" fmla="*/ 847 w 2413"/>
              <a:gd name="T27" fmla="*/ 177 h 309"/>
              <a:gd name="T28" fmla="*/ 796 w 2413"/>
              <a:gd name="T29" fmla="*/ 304 h 309"/>
              <a:gd name="T30" fmla="*/ 931 w 2413"/>
              <a:gd name="T31" fmla="*/ 304 h 309"/>
              <a:gd name="T32" fmla="*/ 995 w 2413"/>
              <a:gd name="T33" fmla="*/ 77 h 309"/>
              <a:gd name="T34" fmla="*/ 1315 w 2413"/>
              <a:gd name="T35" fmla="*/ 115 h 309"/>
              <a:gd name="T36" fmla="*/ 1264 w 2413"/>
              <a:gd name="T37" fmla="*/ 304 h 309"/>
              <a:gd name="T38" fmla="*/ 1360 w 2413"/>
              <a:gd name="T39" fmla="*/ 112 h 309"/>
              <a:gd name="T40" fmla="*/ 1456 w 2413"/>
              <a:gd name="T41" fmla="*/ 304 h 309"/>
              <a:gd name="T42" fmla="*/ 2413 w 2413"/>
              <a:gd name="T43" fmla="*/ 108 h 309"/>
              <a:gd name="T44" fmla="*/ 2348 w 2413"/>
              <a:gd name="T45" fmla="*/ 0 h 309"/>
              <a:gd name="T46" fmla="*/ 2372 w 2413"/>
              <a:gd name="T47" fmla="*/ 309 h 309"/>
              <a:gd name="T48" fmla="*/ 2348 w 2413"/>
              <a:gd name="T49" fmla="*/ 108 h 309"/>
              <a:gd name="T50" fmla="*/ 1957 w 2413"/>
              <a:gd name="T51" fmla="*/ 74 h 309"/>
              <a:gd name="T52" fmla="*/ 1957 w 2413"/>
              <a:gd name="T53" fmla="*/ 304 h 309"/>
              <a:gd name="T54" fmla="*/ 2042 w 2413"/>
              <a:gd name="T55" fmla="*/ 74 h 309"/>
              <a:gd name="T56" fmla="*/ 1564 w 2413"/>
              <a:gd name="T57" fmla="*/ 0 h 309"/>
              <a:gd name="T58" fmla="*/ 1588 w 2413"/>
              <a:gd name="T59" fmla="*/ 309 h 309"/>
              <a:gd name="T60" fmla="*/ 1564 w 2413"/>
              <a:gd name="T61" fmla="*/ 108 h 309"/>
              <a:gd name="T62" fmla="*/ 1564 w 2413"/>
              <a:gd name="T63" fmla="*/ 77 h 309"/>
              <a:gd name="T64" fmla="*/ 1751 w 2413"/>
              <a:gd name="T65" fmla="*/ 309 h 309"/>
              <a:gd name="T66" fmla="*/ 1863 w 2413"/>
              <a:gd name="T67" fmla="*/ 187 h 309"/>
              <a:gd name="T68" fmla="*/ 1696 w 2413"/>
              <a:gd name="T69" fmla="*/ 176 h 309"/>
              <a:gd name="T70" fmla="*/ 339 w 2413"/>
              <a:gd name="T71" fmla="*/ 195 h 309"/>
              <a:gd name="T72" fmla="*/ 250 w 2413"/>
              <a:gd name="T73" fmla="*/ 309 h 309"/>
              <a:gd name="T74" fmla="*/ 339 w 2413"/>
              <a:gd name="T75" fmla="*/ 195 h 309"/>
              <a:gd name="T76" fmla="*/ 199 w 2413"/>
              <a:gd name="T77" fmla="*/ 161 h 309"/>
              <a:gd name="T78" fmla="*/ 2110 w 2413"/>
              <a:gd name="T79" fmla="*/ 195 h 309"/>
              <a:gd name="T80" fmla="*/ 2058 w 2413"/>
              <a:gd name="T81" fmla="*/ 188 h 309"/>
              <a:gd name="T82" fmla="*/ 2202 w 2413"/>
              <a:gd name="T83" fmla="*/ 161 h 309"/>
              <a:gd name="T84" fmla="*/ 2202 w 2413"/>
              <a:gd name="T85" fmla="*/ 16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13" h="309">
                <a:moveTo>
                  <a:pt x="505" y="74"/>
                </a:moveTo>
                <a:cubicBezTo>
                  <a:pt x="508" y="74"/>
                  <a:pt x="512" y="74"/>
                  <a:pt x="514" y="74"/>
                </a:cubicBezTo>
                <a:cubicBezTo>
                  <a:pt x="514" y="129"/>
                  <a:pt x="514" y="129"/>
                  <a:pt x="514" y="129"/>
                </a:cubicBezTo>
                <a:cubicBezTo>
                  <a:pt x="428" y="129"/>
                  <a:pt x="428" y="129"/>
                  <a:pt x="428" y="129"/>
                </a:cubicBezTo>
                <a:cubicBezTo>
                  <a:pt x="428" y="304"/>
                  <a:pt x="428" y="304"/>
                  <a:pt x="428" y="304"/>
                </a:cubicBezTo>
                <a:cubicBezTo>
                  <a:pt x="377" y="304"/>
                  <a:pt x="377" y="304"/>
                  <a:pt x="377" y="304"/>
                </a:cubicBezTo>
                <a:cubicBezTo>
                  <a:pt x="377" y="80"/>
                  <a:pt x="377" y="80"/>
                  <a:pt x="377" y="80"/>
                </a:cubicBezTo>
                <a:cubicBezTo>
                  <a:pt x="428" y="74"/>
                  <a:pt x="428" y="74"/>
                  <a:pt x="428" y="74"/>
                </a:cubicBezTo>
                <a:cubicBezTo>
                  <a:pt x="428" y="122"/>
                  <a:pt x="428" y="122"/>
                  <a:pt x="428" y="122"/>
                </a:cubicBezTo>
                <a:cubicBezTo>
                  <a:pt x="443" y="96"/>
                  <a:pt x="469" y="74"/>
                  <a:pt x="505" y="74"/>
                </a:cubicBezTo>
                <a:close/>
                <a:moveTo>
                  <a:pt x="677" y="73"/>
                </a:moveTo>
                <a:cubicBezTo>
                  <a:pt x="645" y="73"/>
                  <a:pt x="620" y="89"/>
                  <a:pt x="601" y="115"/>
                </a:cubicBezTo>
                <a:cubicBezTo>
                  <a:pt x="601" y="74"/>
                  <a:pt x="601" y="74"/>
                  <a:pt x="601" y="74"/>
                </a:cubicBezTo>
                <a:cubicBezTo>
                  <a:pt x="550" y="80"/>
                  <a:pt x="550" y="80"/>
                  <a:pt x="550" y="80"/>
                </a:cubicBezTo>
                <a:cubicBezTo>
                  <a:pt x="550" y="304"/>
                  <a:pt x="550" y="304"/>
                  <a:pt x="550" y="304"/>
                </a:cubicBezTo>
                <a:cubicBezTo>
                  <a:pt x="601" y="304"/>
                  <a:pt x="601" y="304"/>
                  <a:pt x="601" y="304"/>
                </a:cubicBezTo>
                <a:cubicBezTo>
                  <a:pt x="601" y="124"/>
                  <a:pt x="601" y="124"/>
                  <a:pt x="601" y="124"/>
                </a:cubicBezTo>
                <a:cubicBezTo>
                  <a:pt x="616" y="117"/>
                  <a:pt x="631" y="112"/>
                  <a:pt x="646" y="112"/>
                </a:cubicBezTo>
                <a:cubicBezTo>
                  <a:pt x="675" y="112"/>
                  <a:pt x="691" y="130"/>
                  <a:pt x="691" y="166"/>
                </a:cubicBezTo>
                <a:cubicBezTo>
                  <a:pt x="691" y="304"/>
                  <a:pt x="691" y="304"/>
                  <a:pt x="691" y="304"/>
                </a:cubicBezTo>
                <a:cubicBezTo>
                  <a:pt x="742" y="304"/>
                  <a:pt x="742" y="304"/>
                  <a:pt x="742" y="304"/>
                </a:cubicBezTo>
                <a:cubicBezTo>
                  <a:pt x="742" y="149"/>
                  <a:pt x="742" y="149"/>
                  <a:pt x="742" y="149"/>
                </a:cubicBezTo>
                <a:cubicBezTo>
                  <a:pt x="742" y="97"/>
                  <a:pt x="715" y="73"/>
                  <a:pt x="677" y="73"/>
                </a:cubicBezTo>
                <a:close/>
                <a:moveTo>
                  <a:pt x="47" y="187"/>
                </a:moveTo>
                <a:cubicBezTo>
                  <a:pt x="47" y="250"/>
                  <a:pt x="35" y="288"/>
                  <a:pt x="0" y="305"/>
                </a:cubicBezTo>
                <a:cubicBezTo>
                  <a:pt x="7" y="307"/>
                  <a:pt x="15" y="309"/>
                  <a:pt x="24" y="309"/>
                </a:cubicBezTo>
                <a:cubicBezTo>
                  <a:pt x="79" y="309"/>
                  <a:pt x="104" y="264"/>
                  <a:pt x="104" y="188"/>
                </a:cubicBezTo>
                <a:cubicBezTo>
                  <a:pt x="104" y="2"/>
                  <a:pt x="104" y="2"/>
                  <a:pt x="104" y="2"/>
                </a:cubicBezTo>
                <a:cubicBezTo>
                  <a:pt x="47" y="9"/>
                  <a:pt x="47" y="9"/>
                  <a:pt x="47" y="9"/>
                </a:cubicBezTo>
                <a:lnTo>
                  <a:pt x="47" y="187"/>
                </a:lnTo>
                <a:close/>
                <a:moveTo>
                  <a:pt x="1222" y="187"/>
                </a:moveTo>
                <a:cubicBezTo>
                  <a:pt x="1222" y="254"/>
                  <a:pt x="1176" y="309"/>
                  <a:pt x="1109" y="309"/>
                </a:cubicBezTo>
                <a:cubicBezTo>
                  <a:pt x="1048" y="309"/>
                  <a:pt x="997" y="266"/>
                  <a:pt x="997" y="194"/>
                </a:cubicBezTo>
                <a:cubicBezTo>
                  <a:pt x="997" y="128"/>
                  <a:pt x="1042" y="73"/>
                  <a:pt x="1110" y="73"/>
                </a:cubicBezTo>
                <a:cubicBezTo>
                  <a:pt x="1170" y="73"/>
                  <a:pt x="1222" y="115"/>
                  <a:pt x="1222" y="187"/>
                </a:cubicBezTo>
                <a:close/>
                <a:moveTo>
                  <a:pt x="1165" y="204"/>
                </a:moveTo>
                <a:cubicBezTo>
                  <a:pt x="1165" y="142"/>
                  <a:pt x="1144" y="100"/>
                  <a:pt x="1107" y="100"/>
                </a:cubicBezTo>
                <a:cubicBezTo>
                  <a:pt x="1076" y="100"/>
                  <a:pt x="1054" y="125"/>
                  <a:pt x="1054" y="176"/>
                </a:cubicBezTo>
                <a:cubicBezTo>
                  <a:pt x="1054" y="240"/>
                  <a:pt x="1075" y="281"/>
                  <a:pt x="1111" y="281"/>
                </a:cubicBezTo>
                <a:cubicBezTo>
                  <a:pt x="1143" y="281"/>
                  <a:pt x="1165" y="256"/>
                  <a:pt x="1165" y="204"/>
                </a:cubicBezTo>
                <a:close/>
                <a:moveTo>
                  <a:pt x="948" y="77"/>
                </a:moveTo>
                <a:cubicBezTo>
                  <a:pt x="847" y="177"/>
                  <a:pt x="847" y="177"/>
                  <a:pt x="847" y="177"/>
                </a:cubicBezTo>
                <a:cubicBezTo>
                  <a:pt x="847" y="2"/>
                  <a:pt x="847" y="2"/>
                  <a:pt x="847" y="2"/>
                </a:cubicBezTo>
                <a:cubicBezTo>
                  <a:pt x="796" y="9"/>
                  <a:pt x="796" y="9"/>
                  <a:pt x="796" y="9"/>
                </a:cubicBezTo>
                <a:cubicBezTo>
                  <a:pt x="796" y="304"/>
                  <a:pt x="796" y="304"/>
                  <a:pt x="796" y="304"/>
                </a:cubicBezTo>
                <a:cubicBezTo>
                  <a:pt x="847" y="304"/>
                  <a:pt x="847" y="304"/>
                  <a:pt x="847" y="304"/>
                </a:cubicBezTo>
                <a:cubicBezTo>
                  <a:pt x="847" y="185"/>
                  <a:pt x="847" y="185"/>
                  <a:pt x="847" y="185"/>
                </a:cubicBezTo>
                <a:cubicBezTo>
                  <a:pt x="931" y="304"/>
                  <a:pt x="931" y="304"/>
                  <a:pt x="931" y="304"/>
                </a:cubicBezTo>
                <a:cubicBezTo>
                  <a:pt x="994" y="304"/>
                  <a:pt x="994" y="304"/>
                  <a:pt x="994" y="304"/>
                </a:cubicBezTo>
                <a:cubicBezTo>
                  <a:pt x="897" y="171"/>
                  <a:pt x="897" y="171"/>
                  <a:pt x="897" y="171"/>
                </a:cubicBezTo>
                <a:cubicBezTo>
                  <a:pt x="995" y="77"/>
                  <a:pt x="995" y="77"/>
                  <a:pt x="995" y="77"/>
                </a:cubicBezTo>
                <a:lnTo>
                  <a:pt x="948" y="77"/>
                </a:lnTo>
                <a:close/>
                <a:moveTo>
                  <a:pt x="1392" y="73"/>
                </a:moveTo>
                <a:cubicBezTo>
                  <a:pt x="1359" y="73"/>
                  <a:pt x="1334" y="89"/>
                  <a:pt x="1315" y="115"/>
                </a:cubicBezTo>
                <a:cubicBezTo>
                  <a:pt x="1315" y="74"/>
                  <a:pt x="1315" y="74"/>
                  <a:pt x="1315" y="74"/>
                </a:cubicBezTo>
                <a:cubicBezTo>
                  <a:pt x="1264" y="80"/>
                  <a:pt x="1264" y="80"/>
                  <a:pt x="1264" y="80"/>
                </a:cubicBezTo>
                <a:cubicBezTo>
                  <a:pt x="1264" y="304"/>
                  <a:pt x="1264" y="304"/>
                  <a:pt x="1264" y="304"/>
                </a:cubicBezTo>
                <a:cubicBezTo>
                  <a:pt x="1315" y="304"/>
                  <a:pt x="1315" y="304"/>
                  <a:pt x="1315" y="304"/>
                </a:cubicBezTo>
                <a:cubicBezTo>
                  <a:pt x="1315" y="124"/>
                  <a:pt x="1315" y="124"/>
                  <a:pt x="1315" y="124"/>
                </a:cubicBezTo>
                <a:cubicBezTo>
                  <a:pt x="1330" y="117"/>
                  <a:pt x="1345" y="112"/>
                  <a:pt x="1360" y="112"/>
                </a:cubicBezTo>
                <a:cubicBezTo>
                  <a:pt x="1389" y="112"/>
                  <a:pt x="1405" y="130"/>
                  <a:pt x="1405" y="166"/>
                </a:cubicBezTo>
                <a:cubicBezTo>
                  <a:pt x="1405" y="304"/>
                  <a:pt x="1405" y="304"/>
                  <a:pt x="1405" y="304"/>
                </a:cubicBezTo>
                <a:cubicBezTo>
                  <a:pt x="1456" y="304"/>
                  <a:pt x="1456" y="304"/>
                  <a:pt x="1456" y="304"/>
                </a:cubicBezTo>
                <a:cubicBezTo>
                  <a:pt x="1456" y="149"/>
                  <a:pt x="1456" y="149"/>
                  <a:pt x="1456" y="149"/>
                </a:cubicBezTo>
                <a:cubicBezTo>
                  <a:pt x="1456" y="97"/>
                  <a:pt x="1429" y="73"/>
                  <a:pt x="1392" y="73"/>
                </a:cubicBezTo>
                <a:close/>
                <a:moveTo>
                  <a:pt x="2413" y="108"/>
                </a:moveTo>
                <a:cubicBezTo>
                  <a:pt x="2413" y="77"/>
                  <a:pt x="2413" y="77"/>
                  <a:pt x="2413" y="77"/>
                </a:cubicBezTo>
                <a:cubicBezTo>
                  <a:pt x="2348" y="77"/>
                  <a:pt x="2348" y="77"/>
                  <a:pt x="2348" y="77"/>
                </a:cubicBezTo>
                <a:cubicBezTo>
                  <a:pt x="2348" y="0"/>
                  <a:pt x="2348" y="0"/>
                  <a:pt x="2348" y="0"/>
                </a:cubicBezTo>
                <a:cubicBezTo>
                  <a:pt x="2289" y="7"/>
                  <a:pt x="2289" y="7"/>
                  <a:pt x="2289" y="7"/>
                </a:cubicBezTo>
                <a:cubicBezTo>
                  <a:pt x="2289" y="188"/>
                  <a:pt x="2289" y="188"/>
                  <a:pt x="2289" y="188"/>
                </a:cubicBezTo>
                <a:cubicBezTo>
                  <a:pt x="2289" y="264"/>
                  <a:pt x="2314" y="309"/>
                  <a:pt x="2372" y="309"/>
                </a:cubicBezTo>
                <a:cubicBezTo>
                  <a:pt x="2381" y="309"/>
                  <a:pt x="2390" y="307"/>
                  <a:pt x="2396" y="305"/>
                </a:cubicBezTo>
                <a:cubicBezTo>
                  <a:pt x="2360" y="288"/>
                  <a:pt x="2348" y="250"/>
                  <a:pt x="2348" y="187"/>
                </a:cubicBezTo>
                <a:cubicBezTo>
                  <a:pt x="2348" y="108"/>
                  <a:pt x="2348" y="108"/>
                  <a:pt x="2348" y="108"/>
                </a:cubicBezTo>
                <a:lnTo>
                  <a:pt x="2413" y="108"/>
                </a:lnTo>
                <a:close/>
                <a:moveTo>
                  <a:pt x="1957" y="122"/>
                </a:moveTo>
                <a:cubicBezTo>
                  <a:pt x="1957" y="74"/>
                  <a:pt x="1957" y="74"/>
                  <a:pt x="1957" y="74"/>
                </a:cubicBezTo>
                <a:cubicBezTo>
                  <a:pt x="1906" y="80"/>
                  <a:pt x="1906" y="80"/>
                  <a:pt x="1906" y="80"/>
                </a:cubicBezTo>
                <a:cubicBezTo>
                  <a:pt x="1906" y="304"/>
                  <a:pt x="1906" y="304"/>
                  <a:pt x="1906" y="304"/>
                </a:cubicBezTo>
                <a:cubicBezTo>
                  <a:pt x="1957" y="304"/>
                  <a:pt x="1957" y="304"/>
                  <a:pt x="1957" y="304"/>
                </a:cubicBezTo>
                <a:cubicBezTo>
                  <a:pt x="1957" y="129"/>
                  <a:pt x="1957" y="129"/>
                  <a:pt x="1957" y="129"/>
                </a:cubicBezTo>
                <a:cubicBezTo>
                  <a:pt x="2042" y="129"/>
                  <a:pt x="2042" y="129"/>
                  <a:pt x="2042" y="129"/>
                </a:cubicBezTo>
                <a:cubicBezTo>
                  <a:pt x="2042" y="74"/>
                  <a:pt x="2042" y="74"/>
                  <a:pt x="2042" y="74"/>
                </a:cubicBezTo>
                <a:cubicBezTo>
                  <a:pt x="2040" y="74"/>
                  <a:pt x="2036" y="74"/>
                  <a:pt x="2034" y="74"/>
                </a:cubicBezTo>
                <a:cubicBezTo>
                  <a:pt x="1998" y="74"/>
                  <a:pt x="1972" y="96"/>
                  <a:pt x="1957" y="122"/>
                </a:cubicBezTo>
                <a:close/>
                <a:moveTo>
                  <a:pt x="1564" y="0"/>
                </a:moveTo>
                <a:cubicBezTo>
                  <a:pt x="1505" y="7"/>
                  <a:pt x="1505" y="7"/>
                  <a:pt x="1505" y="7"/>
                </a:cubicBezTo>
                <a:cubicBezTo>
                  <a:pt x="1505" y="188"/>
                  <a:pt x="1505" y="188"/>
                  <a:pt x="1505" y="188"/>
                </a:cubicBezTo>
                <a:cubicBezTo>
                  <a:pt x="1505" y="264"/>
                  <a:pt x="1530" y="309"/>
                  <a:pt x="1588" y="309"/>
                </a:cubicBezTo>
                <a:cubicBezTo>
                  <a:pt x="1597" y="309"/>
                  <a:pt x="1606" y="307"/>
                  <a:pt x="1612" y="305"/>
                </a:cubicBezTo>
                <a:cubicBezTo>
                  <a:pt x="1576" y="288"/>
                  <a:pt x="1564" y="250"/>
                  <a:pt x="1564" y="187"/>
                </a:cubicBezTo>
                <a:cubicBezTo>
                  <a:pt x="1564" y="108"/>
                  <a:pt x="1564" y="108"/>
                  <a:pt x="1564" y="108"/>
                </a:cubicBezTo>
                <a:cubicBezTo>
                  <a:pt x="1629" y="108"/>
                  <a:pt x="1629" y="108"/>
                  <a:pt x="1629" y="108"/>
                </a:cubicBezTo>
                <a:cubicBezTo>
                  <a:pt x="1629" y="77"/>
                  <a:pt x="1629" y="77"/>
                  <a:pt x="1629" y="77"/>
                </a:cubicBezTo>
                <a:cubicBezTo>
                  <a:pt x="1564" y="77"/>
                  <a:pt x="1564" y="77"/>
                  <a:pt x="1564" y="77"/>
                </a:cubicBezTo>
                <a:lnTo>
                  <a:pt x="1564" y="0"/>
                </a:lnTo>
                <a:close/>
                <a:moveTo>
                  <a:pt x="1863" y="187"/>
                </a:moveTo>
                <a:cubicBezTo>
                  <a:pt x="1863" y="254"/>
                  <a:pt x="1818" y="309"/>
                  <a:pt x="1751" y="309"/>
                </a:cubicBezTo>
                <a:cubicBezTo>
                  <a:pt x="1690" y="309"/>
                  <a:pt x="1638" y="266"/>
                  <a:pt x="1638" y="194"/>
                </a:cubicBezTo>
                <a:cubicBezTo>
                  <a:pt x="1638" y="128"/>
                  <a:pt x="1684" y="73"/>
                  <a:pt x="1751" y="73"/>
                </a:cubicBezTo>
                <a:cubicBezTo>
                  <a:pt x="1812" y="73"/>
                  <a:pt x="1863" y="115"/>
                  <a:pt x="1863" y="187"/>
                </a:cubicBezTo>
                <a:close/>
                <a:moveTo>
                  <a:pt x="1806" y="204"/>
                </a:moveTo>
                <a:cubicBezTo>
                  <a:pt x="1806" y="142"/>
                  <a:pt x="1785" y="100"/>
                  <a:pt x="1748" y="100"/>
                </a:cubicBezTo>
                <a:cubicBezTo>
                  <a:pt x="1718" y="100"/>
                  <a:pt x="1696" y="125"/>
                  <a:pt x="1696" y="176"/>
                </a:cubicBezTo>
                <a:cubicBezTo>
                  <a:pt x="1696" y="240"/>
                  <a:pt x="1716" y="281"/>
                  <a:pt x="1753" y="281"/>
                </a:cubicBezTo>
                <a:cubicBezTo>
                  <a:pt x="1784" y="281"/>
                  <a:pt x="1806" y="256"/>
                  <a:pt x="1806" y="204"/>
                </a:cubicBezTo>
                <a:close/>
                <a:moveTo>
                  <a:pt x="339" y="195"/>
                </a:moveTo>
                <a:cubicBezTo>
                  <a:pt x="198" y="195"/>
                  <a:pt x="198" y="195"/>
                  <a:pt x="198" y="195"/>
                </a:cubicBezTo>
                <a:cubicBezTo>
                  <a:pt x="204" y="292"/>
                  <a:pt x="303" y="278"/>
                  <a:pt x="329" y="264"/>
                </a:cubicBezTo>
                <a:cubicBezTo>
                  <a:pt x="326" y="273"/>
                  <a:pt x="305" y="309"/>
                  <a:pt x="250" y="309"/>
                </a:cubicBezTo>
                <a:cubicBezTo>
                  <a:pt x="207" y="309"/>
                  <a:pt x="146" y="282"/>
                  <a:pt x="146" y="188"/>
                </a:cubicBezTo>
                <a:cubicBezTo>
                  <a:pt x="146" y="130"/>
                  <a:pt x="173" y="73"/>
                  <a:pt x="247" y="73"/>
                </a:cubicBezTo>
                <a:cubicBezTo>
                  <a:pt x="304" y="73"/>
                  <a:pt x="343" y="109"/>
                  <a:pt x="339" y="195"/>
                </a:cubicBezTo>
                <a:close/>
                <a:moveTo>
                  <a:pt x="290" y="161"/>
                </a:moveTo>
                <a:cubicBezTo>
                  <a:pt x="291" y="115"/>
                  <a:pt x="269" y="102"/>
                  <a:pt x="247" y="102"/>
                </a:cubicBezTo>
                <a:cubicBezTo>
                  <a:pt x="226" y="102"/>
                  <a:pt x="205" y="113"/>
                  <a:pt x="199" y="161"/>
                </a:cubicBezTo>
                <a:lnTo>
                  <a:pt x="290" y="161"/>
                </a:lnTo>
                <a:close/>
                <a:moveTo>
                  <a:pt x="2251" y="195"/>
                </a:moveTo>
                <a:cubicBezTo>
                  <a:pt x="2110" y="195"/>
                  <a:pt x="2110" y="195"/>
                  <a:pt x="2110" y="195"/>
                </a:cubicBezTo>
                <a:cubicBezTo>
                  <a:pt x="2116" y="292"/>
                  <a:pt x="2215" y="278"/>
                  <a:pt x="2241" y="264"/>
                </a:cubicBezTo>
                <a:cubicBezTo>
                  <a:pt x="2238" y="273"/>
                  <a:pt x="2217" y="309"/>
                  <a:pt x="2162" y="309"/>
                </a:cubicBezTo>
                <a:cubicBezTo>
                  <a:pt x="2119" y="309"/>
                  <a:pt x="2058" y="282"/>
                  <a:pt x="2058" y="188"/>
                </a:cubicBezTo>
                <a:cubicBezTo>
                  <a:pt x="2058" y="130"/>
                  <a:pt x="2085" y="73"/>
                  <a:pt x="2159" y="73"/>
                </a:cubicBezTo>
                <a:cubicBezTo>
                  <a:pt x="2216" y="73"/>
                  <a:pt x="2255" y="109"/>
                  <a:pt x="2251" y="195"/>
                </a:cubicBezTo>
                <a:close/>
                <a:moveTo>
                  <a:pt x="2202" y="161"/>
                </a:moveTo>
                <a:cubicBezTo>
                  <a:pt x="2203" y="115"/>
                  <a:pt x="2181" y="102"/>
                  <a:pt x="2158" y="102"/>
                </a:cubicBezTo>
                <a:cubicBezTo>
                  <a:pt x="2138" y="102"/>
                  <a:pt x="2117" y="113"/>
                  <a:pt x="2111" y="161"/>
                </a:cubicBezTo>
                <a:lnTo>
                  <a:pt x="2202" y="161"/>
                </a:lnTo>
                <a:close/>
              </a:path>
            </a:pathLst>
          </a:custGeom>
          <a:solidFill>
            <a:schemeClr val="bg1"/>
          </a:solidFill>
          <a:ln>
            <a:noFill/>
          </a:ln>
        </p:spPr>
        <p:txBody>
          <a:bodyPr vert="horz" wrap="square" lIns="68562" tIns="34281" rIns="68562" bIns="34281" numCol="1" anchor="t" anchorCtr="0" compatLnSpc="1">
            <a:prstTxWarp prst="textNoShape">
              <a:avLst/>
            </a:prstTxWarp>
          </a:bodyPr>
          <a:lstStyle/>
          <a:p>
            <a:pPr fontAlgn="auto">
              <a:spcBef>
                <a:spcPts val="0"/>
              </a:spcBef>
              <a:spcAft>
                <a:spcPts val="0"/>
              </a:spcAft>
              <a:buFontTx/>
              <a:buNone/>
            </a:pPr>
            <a:endParaRPr lang="sv-SE" sz="1350">
              <a:solidFill>
                <a:prstClr val="black"/>
              </a:solidFill>
              <a:latin typeface="Arial"/>
            </a:endParaRPr>
          </a:p>
        </p:txBody>
      </p:sp>
      <p:sp>
        <p:nvSpPr>
          <p:cNvPr id="21" name="Rubrik 1"/>
          <p:cNvSpPr>
            <a:spLocks noGrp="1"/>
          </p:cNvSpPr>
          <p:nvPr>
            <p:ph type="ctrTitle"/>
          </p:nvPr>
        </p:nvSpPr>
        <p:spPr>
          <a:xfrm>
            <a:off x="197042" y="110809"/>
            <a:ext cx="7772400" cy="1470025"/>
          </a:xfrm>
        </p:spPr>
        <p:txBody>
          <a:bodyPr/>
          <a:lstStyle>
            <a:lvl1pPr>
              <a:lnSpc>
                <a:spcPct val="100000"/>
              </a:lnSpc>
              <a:defRPr sz="4499">
                <a:solidFill>
                  <a:schemeClr val="tx1"/>
                </a:solidFill>
              </a:defRPr>
            </a:lvl1pPr>
          </a:lstStyle>
          <a:p>
            <a:r>
              <a:rPr lang="sv-SE" smtClean="0"/>
              <a:t>Klicka här för att ändra format</a:t>
            </a:r>
            <a:endParaRPr lang="sv-SE"/>
          </a:p>
        </p:txBody>
      </p:sp>
      <p:sp>
        <p:nvSpPr>
          <p:cNvPr id="23" name="Underrubrik 2"/>
          <p:cNvSpPr>
            <a:spLocks noGrp="1"/>
          </p:cNvSpPr>
          <p:nvPr>
            <p:ph type="subTitle" idx="1"/>
          </p:nvPr>
        </p:nvSpPr>
        <p:spPr>
          <a:xfrm>
            <a:off x="197218" y="2747607"/>
            <a:ext cx="4296658" cy="1255227"/>
          </a:xfrm>
        </p:spPr>
        <p:txBody>
          <a:bodyPr/>
          <a:lstStyle>
            <a:lvl1pPr marL="0" indent="0" algn="l">
              <a:lnSpc>
                <a:spcPct val="100000"/>
              </a:lnSpc>
              <a:buNone/>
              <a:defRPr sz="1875">
                <a:solidFill>
                  <a:schemeClr val="tx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26"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chemeClr val="accent1"/>
                </a:solidFill>
              </a:defRPr>
            </a:lvl1pPr>
          </a:lstStyle>
          <a:p>
            <a:r>
              <a:rPr lang="sv-SE" dirty="0" smtClean="0"/>
              <a:t>Stål formar en bättre framtid</a:t>
            </a:r>
            <a:endParaRPr lang="sv-SE" dirty="0"/>
          </a:p>
        </p:txBody>
      </p:sp>
    </p:spTree>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itelsida, blå">
    <p:bg>
      <p:bgPr>
        <a:solidFill>
          <a:schemeClr val="accent1"/>
        </a:solidFill>
        <a:effectLst/>
      </p:bgPr>
    </p:bg>
    <p:spTree>
      <p:nvGrpSpPr>
        <p:cNvPr id="1" name=""/>
        <p:cNvGrpSpPr/>
        <p:nvPr/>
      </p:nvGrpSpPr>
      <p:grpSpPr>
        <a:xfrm>
          <a:off x="0" y="0"/>
          <a:ext cx="0" cy="0"/>
          <a:chOff x="0" y="0"/>
          <a:chExt cx="0" cy="0"/>
        </a:xfrm>
      </p:grpSpPr>
      <p:sp>
        <p:nvSpPr>
          <p:cNvPr id="20" name="Rubrik 1"/>
          <p:cNvSpPr>
            <a:spLocks noGrp="1"/>
          </p:cNvSpPr>
          <p:nvPr>
            <p:ph type="ctrTitle"/>
          </p:nvPr>
        </p:nvSpPr>
        <p:spPr>
          <a:xfrm>
            <a:off x="197042" y="101478"/>
            <a:ext cx="7772400" cy="1470025"/>
          </a:xfrm>
        </p:spPr>
        <p:txBody>
          <a:bodyPr/>
          <a:lstStyle>
            <a:lvl1pPr>
              <a:lnSpc>
                <a:spcPct val="100000"/>
              </a:lnSpc>
              <a:defRPr sz="4499">
                <a:solidFill>
                  <a:schemeClr val="bg1"/>
                </a:solidFill>
              </a:defRPr>
            </a:lvl1pPr>
          </a:lstStyle>
          <a:p>
            <a:r>
              <a:rPr lang="sv-SE" smtClean="0"/>
              <a:t>Klicka här för att ändra format</a:t>
            </a:r>
            <a:endParaRPr lang="sv-SE"/>
          </a:p>
        </p:txBody>
      </p:sp>
      <p:sp>
        <p:nvSpPr>
          <p:cNvPr id="21" name="Underrubrik 2"/>
          <p:cNvSpPr>
            <a:spLocks noGrp="1"/>
          </p:cNvSpPr>
          <p:nvPr>
            <p:ph type="subTitle" idx="1"/>
          </p:nvPr>
        </p:nvSpPr>
        <p:spPr>
          <a:xfrm>
            <a:off x="197218" y="2747607"/>
            <a:ext cx="4296658" cy="1255227"/>
          </a:xfrm>
        </p:spPr>
        <p:txBody>
          <a:bodyPr/>
          <a:lstStyle>
            <a:lvl1pPr marL="0" indent="0" algn="l">
              <a:lnSpc>
                <a:spcPct val="100000"/>
              </a:lnSpc>
              <a:buNone/>
              <a:defRPr sz="1875">
                <a:solidFill>
                  <a:schemeClr val="bg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6"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chemeClr val="bg1"/>
                </a:solidFill>
              </a:defRPr>
            </a:lvl1pPr>
          </a:lstStyle>
          <a:p>
            <a:r>
              <a:rPr lang="sv-SE" dirty="0" smtClean="0"/>
              <a:t>Stål formar en bättre framtid</a:t>
            </a:r>
            <a:endParaRPr lang="sv-SE" dirty="0"/>
          </a:p>
        </p:txBody>
      </p:sp>
    </p:spTree>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itelsida, vit">
    <p:spTree>
      <p:nvGrpSpPr>
        <p:cNvPr id="1" name=""/>
        <p:cNvGrpSpPr/>
        <p:nvPr/>
      </p:nvGrpSpPr>
      <p:grpSpPr>
        <a:xfrm>
          <a:off x="0" y="0"/>
          <a:ext cx="0" cy="0"/>
          <a:chOff x="0" y="0"/>
          <a:chExt cx="0" cy="0"/>
        </a:xfrm>
      </p:grpSpPr>
      <p:sp>
        <p:nvSpPr>
          <p:cNvPr id="20" name="Rubrik 1"/>
          <p:cNvSpPr>
            <a:spLocks noGrp="1"/>
          </p:cNvSpPr>
          <p:nvPr>
            <p:ph type="ctrTitle"/>
          </p:nvPr>
        </p:nvSpPr>
        <p:spPr>
          <a:xfrm>
            <a:off x="197042" y="101478"/>
            <a:ext cx="7772400" cy="1470025"/>
          </a:xfrm>
        </p:spPr>
        <p:txBody>
          <a:bodyPr/>
          <a:lstStyle>
            <a:lvl1pPr>
              <a:lnSpc>
                <a:spcPct val="100000"/>
              </a:lnSpc>
              <a:defRPr sz="4499">
                <a:solidFill>
                  <a:schemeClr val="tx1"/>
                </a:solidFill>
              </a:defRPr>
            </a:lvl1pPr>
          </a:lstStyle>
          <a:p>
            <a:r>
              <a:rPr lang="sv-SE" smtClean="0"/>
              <a:t>Klicka här för att ändra format</a:t>
            </a:r>
            <a:endParaRPr lang="sv-SE"/>
          </a:p>
        </p:txBody>
      </p:sp>
      <p:sp>
        <p:nvSpPr>
          <p:cNvPr id="21" name="Underrubrik 2"/>
          <p:cNvSpPr>
            <a:spLocks noGrp="1"/>
          </p:cNvSpPr>
          <p:nvPr>
            <p:ph type="subTitle" idx="1"/>
          </p:nvPr>
        </p:nvSpPr>
        <p:spPr>
          <a:xfrm>
            <a:off x="197218" y="2747607"/>
            <a:ext cx="4296658" cy="1255227"/>
          </a:xfrm>
        </p:spPr>
        <p:txBody>
          <a:bodyPr/>
          <a:lstStyle>
            <a:lvl1pPr marL="0" indent="0" algn="l">
              <a:lnSpc>
                <a:spcPct val="100000"/>
              </a:lnSpc>
              <a:buNone/>
              <a:defRPr sz="1875">
                <a:solidFill>
                  <a:schemeClr val="tx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6"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chemeClr val="tx1"/>
                </a:solidFill>
              </a:defRPr>
            </a:lvl1pPr>
          </a:lstStyle>
          <a:p>
            <a:r>
              <a:rPr lang="sv-SE" dirty="0" smtClean="0"/>
              <a:t>Stål formar en bättre framtid</a:t>
            </a:r>
            <a:endParaRPr lang="sv-SE" dirty="0"/>
          </a:p>
        </p:txBody>
      </p:sp>
    </p:spTree>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Kapitel-/rubrikssida">
    <p:spTree>
      <p:nvGrpSpPr>
        <p:cNvPr id="1" name=""/>
        <p:cNvGrpSpPr/>
        <p:nvPr/>
      </p:nvGrpSpPr>
      <p:grpSpPr>
        <a:xfrm>
          <a:off x="0" y="0"/>
          <a:ext cx="0" cy="0"/>
          <a:chOff x="0" y="0"/>
          <a:chExt cx="0" cy="0"/>
        </a:xfrm>
      </p:grpSpPr>
      <p:sp>
        <p:nvSpPr>
          <p:cNvPr id="2" name="Rubrik 1"/>
          <p:cNvSpPr>
            <a:spLocks noGrp="1"/>
          </p:cNvSpPr>
          <p:nvPr>
            <p:ph type="ctrTitle"/>
          </p:nvPr>
        </p:nvSpPr>
        <p:spPr>
          <a:xfrm>
            <a:off x="197042" y="121409"/>
            <a:ext cx="7772400" cy="1470025"/>
          </a:xfrm>
        </p:spPr>
        <p:txBody>
          <a:bodyPr/>
          <a:lstStyle>
            <a:lvl1pPr>
              <a:lnSpc>
                <a:spcPct val="100000"/>
              </a:lnSpc>
              <a:defRPr sz="4499" b="0">
                <a:solidFill>
                  <a:schemeClr val="accent1"/>
                </a:solidFill>
              </a:defRPr>
            </a:lvl1pPr>
          </a:lstStyle>
          <a:p>
            <a:r>
              <a:rPr lang="sv-SE" smtClean="0"/>
              <a:t>Klicka här för att ändra format</a:t>
            </a:r>
            <a:endParaRPr lang="sv-SE" dirty="0"/>
          </a:p>
        </p:txBody>
      </p:sp>
    </p:spTree>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Rubrik, brödtext">
    <p:spTree>
      <p:nvGrpSpPr>
        <p:cNvPr id="1" name=""/>
        <p:cNvGrpSpPr/>
        <p:nvPr/>
      </p:nvGrpSpPr>
      <p:grpSpPr>
        <a:xfrm>
          <a:off x="0" y="0"/>
          <a:ext cx="0" cy="0"/>
          <a:chOff x="0" y="0"/>
          <a:chExt cx="0" cy="0"/>
        </a:xfrm>
      </p:grpSpPr>
      <p:sp>
        <p:nvSpPr>
          <p:cNvPr id="5" name="Rubrik 1"/>
          <p:cNvSpPr>
            <a:spLocks noGrp="1"/>
          </p:cNvSpPr>
          <p:nvPr>
            <p:ph type="title"/>
          </p:nvPr>
        </p:nvSpPr>
        <p:spPr>
          <a:xfrm>
            <a:off x="241885" y="253967"/>
            <a:ext cx="8637751" cy="512315"/>
          </a:xfrm>
        </p:spPr>
        <p:txBody>
          <a:bodyPr/>
          <a:lstStyle>
            <a:lvl1pPr>
              <a:lnSpc>
                <a:spcPct val="100000"/>
              </a:lnSpc>
              <a:defRPr sz="1875" b="1"/>
            </a:lvl1pPr>
          </a:lstStyle>
          <a:p>
            <a:r>
              <a:rPr lang="sv-SE" smtClean="0"/>
              <a:t>Klicka här för att ändra format</a:t>
            </a:r>
            <a:endParaRPr lang="sv-SE"/>
          </a:p>
        </p:txBody>
      </p:sp>
      <p:sp>
        <p:nvSpPr>
          <p:cNvPr id="7" name="Platshållare för innehåll 2"/>
          <p:cNvSpPr>
            <a:spLocks noGrp="1"/>
          </p:cNvSpPr>
          <p:nvPr>
            <p:ph idx="1"/>
          </p:nvPr>
        </p:nvSpPr>
        <p:spPr>
          <a:xfrm>
            <a:off x="241881" y="1246189"/>
            <a:ext cx="8637751" cy="4765675"/>
          </a:xfrm>
        </p:spPr>
        <p:txBody>
          <a:bodyPr/>
          <a:lstStyle>
            <a:lvl1pPr marL="0" indent="0">
              <a:lnSpc>
                <a:spcPct val="100000"/>
              </a:lnSpc>
              <a:buFontTx/>
              <a:buNone/>
              <a:defRPr sz="1875"/>
            </a:lvl1pPr>
          </a:lstStyle>
          <a:p>
            <a:pPr lvl="0"/>
            <a:r>
              <a:rPr lang="sv-SE" smtClean="0"/>
              <a:t>Klicka här för att ändra format på bakgrundstexten</a:t>
            </a:r>
          </a:p>
        </p:txBody>
      </p:sp>
    </p:spTree>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Rubrik, brödtext, mörk bakgrundsbild">
    <p:spTree>
      <p:nvGrpSpPr>
        <p:cNvPr id="1" name=""/>
        <p:cNvGrpSpPr/>
        <p:nvPr/>
      </p:nvGrpSpPr>
      <p:grpSpPr>
        <a:xfrm>
          <a:off x="0" y="0"/>
          <a:ext cx="0" cy="0"/>
          <a:chOff x="0" y="0"/>
          <a:chExt cx="0" cy="0"/>
        </a:xfrm>
      </p:grpSpPr>
      <p:sp>
        <p:nvSpPr>
          <p:cNvPr id="5" name="Platshållare för bild 24"/>
          <p:cNvSpPr>
            <a:spLocks noGrp="1"/>
          </p:cNvSpPr>
          <p:nvPr>
            <p:ph type="pic" sz="quarter" idx="16"/>
          </p:nvPr>
        </p:nvSpPr>
        <p:spPr>
          <a:xfrm>
            <a:off x="0" y="0"/>
            <a:ext cx="9144000" cy="6858000"/>
          </a:xfrm>
          <a:solidFill>
            <a:schemeClr val="accent2"/>
          </a:solidFill>
        </p:spPr>
        <p:txBody>
          <a:bodyPr tIns="1620000"/>
          <a:lstStyle>
            <a:lvl1pPr marL="0" indent="0" algn="ctr">
              <a:buFontTx/>
              <a:buNone/>
              <a:defRPr sz="1050"/>
            </a:lvl1pPr>
          </a:lstStyle>
          <a:p>
            <a:r>
              <a:rPr lang="sv-SE" smtClean="0"/>
              <a:t>Klicka på ikonen för att lägga till en bild</a:t>
            </a:r>
            <a:endParaRPr lang="sv-SE"/>
          </a:p>
        </p:txBody>
      </p:sp>
      <p:sp>
        <p:nvSpPr>
          <p:cNvPr id="2" name="Rubrik 1"/>
          <p:cNvSpPr>
            <a:spLocks noGrp="1"/>
          </p:cNvSpPr>
          <p:nvPr>
            <p:ph type="title"/>
          </p:nvPr>
        </p:nvSpPr>
        <p:spPr>
          <a:xfrm>
            <a:off x="241885" y="253967"/>
            <a:ext cx="8637751" cy="512315"/>
          </a:xfrm>
        </p:spPr>
        <p:txBody>
          <a:bodyPr/>
          <a:lstStyle>
            <a:lvl1pPr>
              <a:lnSpc>
                <a:spcPct val="100000"/>
              </a:lnSpc>
              <a:defRPr sz="1875" b="1">
                <a:solidFill>
                  <a:schemeClr val="bg1"/>
                </a:solidFill>
              </a:defRPr>
            </a:lvl1pPr>
          </a:lstStyle>
          <a:p>
            <a:r>
              <a:rPr lang="sv-SE" smtClean="0"/>
              <a:t>Klicka här för att ändra format</a:t>
            </a:r>
            <a:endParaRPr lang="sv-SE"/>
          </a:p>
        </p:txBody>
      </p:sp>
      <p:sp>
        <p:nvSpPr>
          <p:cNvPr id="3" name="Platshållare för innehåll 2"/>
          <p:cNvSpPr>
            <a:spLocks noGrp="1"/>
          </p:cNvSpPr>
          <p:nvPr>
            <p:ph idx="1"/>
          </p:nvPr>
        </p:nvSpPr>
        <p:spPr>
          <a:xfrm>
            <a:off x="241882" y="1246189"/>
            <a:ext cx="8637751" cy="4765675"/>
          </a:xfrm>
        </p:spPr>
        <p:txBody>
          <a:bodyPr/>
          <a:lstStyle>
            <a:lvl1pPr marL="0" indent="0">
              <a:lnSpc>
                <a:spcPct val="100000"/>
              </a:lnSpc>
              <a:buFontTx/>
              <a:buNone/>
              <a:defRPr sz="1875">
                <a:solidFill>
                  <a:schemeClr val="bg1"/>
                </a:solidFill>
              </a:defRPr>
            </a:lvl1pPr>
          </a:lstStyle>
          <a:p>
            <a:pPr lvl="0"/>
            <a:r>
              <a:rPr lang="sv-SE" smtClean="0"/>
              <a:t>Klicka här för att ändra format på bakgrundstexten</a:t>
            </a:r>
          </a:p>
        </p:txBody>
      </p:sp>
    </p:spTree>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Rubrik, diagram ">
    <p:spTree>
      <p:nvGrpSpPr>
        <p:cNvPr id="1" name=""/>
        <p:cNvGrpSpPr/>
        <p:nvPr/>
      </p:nvGrpSpPr>
      <p:grpSpPr>
        <a:xfrm>
          <a:off x="0" y="0"/>
          <a:ext cx="0" cy="0"/>
          <a:chOff x="0" y="0"/>
          <a:chExt cx="0" cy="0"/>
        </a:xfrm>
      </p:grpSpPr>
      <p:sp>
        <p:nvSpPr>
          <p:cNvPr id="8" name="Platshållare för diagram 4"/>
          <p:cNvSpPr>
            <a:spLocks noGrp="1"/>
          </p:cNvSpPr>
          <p:nvPr>
            <p:ph type="chart" sz="quarter" idx="14"/>
          </p:nvPr>
        </p:nvSpPr>
        <p:spPr>
          <a:xfrm>
            <a:off x="243483" y="1246189"/>
            <a:ext cx="8686953" cy="4774602"/>
          </a:xfrm>
          <a:noFill/>
        </p:spPr>
        <p:txBody>
          <a:bodyPr tIns="1728000"/>
          <a:lstStyle>
            <a:lvl1pPr marL="0" indent="0" algn="ctr">
              <a:buFontTx/>
              <a:buNone/>
              <a:defRPr/>
            </a:lvl1pPr>
          </a:lstStyle>
          <a:p>
            <a:r>
              <a:rPr lang="sv-SE" smtClean="0"/>
              <a:t>Klicka på ikonen för att lägga till ett diagram</a:t>
            </a:r>
            <a:endParaRPr lang="sv-SE"/>
          </a:p>
        </p:txBody>
      </p:sp>
      <p:sp>
        <p:nvSpPr>
          <p:cNvPr id="7" name="Rubrik 1"/>
          <p:cNvSpPr>
            <a:spLocks noGrp="1"/>
          </p:cNvSpPr>
          <p:nvPr>
            <p:ph type="title"/>
          </p:nvPr>
        </p:nvSpPr>
        <p:spPr>
          <a:xfrm>
            <a:off x="241885" y="253967"/>
            <a:ext cx="8688551" cy="512315"/>
          </a:xfrm>
        </p:spPr>
        <p:txBody>
          <a:bodyPr/>
          <a:lstStyle>
            <a:lvl1pPr>
              <a:lnSpc>
                <a:spcPct val="100000"/>
              </a:lnSpc>
              <a:defRPr sz="1875" b="1"/>
            </a:lvl1pPr>
          </a:lstStyle>
          <a:p>
            <a:r>
              <a:rPr lang="sv-SE" smtClean="0"/>
              <a:t>Klicka här för att ändra format</a:t>
            </a:r>
            <a:endParaRPr lang="sv-SE"/>
          </a:p>
        </p:txBody>
      </p:sp>
    </p:spTree>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Mörk bakgrundsbild">
    <p:spTree>
      <p:nvGrpSpPr>
        <p:cNvPr id="1" name=""/>
        <p:cNvGrpSpPr/>
        <p:nvPr/>
      </p:nvGrpSpPr>
      <p:grpSpPr>
        <a:xfrm>
          <a:off x="0" y="0"/>
          <a:ext cx="0" cy="0"/>
          <a:chOff x="0" y="0"/>
          <a:chExt cx="0" cy="0"/>
        </a:xfrm>
      </p:grpSpPr>
      <p:sp>
        <p:nvSpPr>
          <p:cNvPr id="7" name="Platshållare för bild 4"/>
          <p:cNvSpPr>
            <a:spLocks noGrp="1"/>
          </p:cNvSpPr>
          <p:nvPr>
            <p:ph type="pic" sz="quarter" idx="14"/>
          </p:nvPr>
        </p:nvSpPr>
        <p:spPr>
          <a:xfrm>
            <a:off x="0" y="0"/>
            <a:ext cx="9144000" cy="6858000"/>
          </a:xfrm>
          <a:solidFill>
            <a:schemeClr val="accent2"/>
          </a:solidFill>
        </p:spPr>
        <p:txBody>
          <a:bodyPr tIns="1872000"/>
          <a:lstStyle>
            <a:lvl1pPr marL="0" indent="0" algn="ctr">
              <a:buFontTx/>
              <a:buNone/>
              <a:defRPr/>
            </a:lvl1pPr>
          </a:lstStyle>
          <a:p>
            <a:r>
              <a:rPr lang="sv-SE" smtClean="0"/>
              <a:t>Klicka på ikonen för att lägga till en bild</a:t>
            </a:r>
            <a:endParaRPr lang="sv-SE"/>
          </a:p>
        </p:txBody>
      </p:sp>
    </p:spTree>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Ljus bakgrundsbild">
    <p:spTree>
      <p:nvGrpSpPr>
        <p:cNvPr id="1" name=""/>
        <p:cNvGrpSpPr/>
        <p:nvPr/>
      </p:nvGrpSpPr>
      <p:grpSpPr>
        <a:xfrm>
          <a:off x="0" y="0"/>
          <a:ext cx="0" cy="0"/>
          <a:chOff x="0" y="0"/>
          <a:chExt cx="0" cy="0"/>
        </a:xfrm>
      </p:grpSpPr>
      <p:sp>
        <p:nvSpPr>
          <p:cNvPr id="7" name="Platshållare för bild 4"/>
          <p:cNvSpPr>
            <a:spLocks noGrp="1"/>
          </p:cNvSpPr>
          <p:nvPr>
            <p:ph type="pic" sz="quarter" idx="14"/>
          </p:nvPr>
        </p:nvSpPr>
        <p:spPr>
          <a:xfrm>
            <a:off x="0" y="0"/>
            <a:ext cx="9144000" cy="6858000"/>
          </a:xfrm>
          <a:solidFill>
            <a:schemeClr val="accent2"/>
          </a:solidFill>
        </p:spPr>
        <p:txBody>
          <a:bodyPr tIns="1872000"/>
          <a:lstStyle>
            <a:lvl1pPr marL="0" indent="0" algn="ctr">
              <a:buFontTx/>
              <a:buNone/>
              <a:defRPr/>
            </a:lvl1pPr>
          </a:lstStyle>
          <a:p>
            <a:r>
              <a:rPr lang="sv-SE" smtClean="0"/>
              <a:t>Klicka på ikonen för att lägga till en bild</a:t>
            </a:r>
            <a:endParaRPr lang="sv-SE"/>
          </a:p>
        </p:txBody>
      </p:sp>
    </p:spTree>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Rubrik, brödtext, 1 bild höger">
    <p:spTree>
      <p:nvGrpSpPr>
        <p:cNvPr id="1" name=""/>
        <p:cNvGrpSpPr/>
        <p:nvPr/>
      </p:nvGrpSpPr>
      <p:grpSpPr>
        <a:xfrm>
          <a:off x="0" y="0"/>
          <a:ext cx="0" cy="0"/>
          <a:chOff x="0" y="0"/>
          <a:chExt cx="0" cy="0"/>
        </a:xfrm>
      </p:grpSpPr>
      <p:sp>
        <p:nvSpPr>
          <p:cNvPr id="2" name="Rubrik 1"/>
          <p:cNvSpPr>
            <a:spLocks noGrp="1"/>
          </p:cNvSpPr>
          <p:nvPr>
            <p:ph type="title"/>
          </p:nvPr>
        </p:nvSpPr>
        <p:spPr>
          <a:xfrm>
            <a:off x="241886" y="253967"/>
            <a:ext cx="4677686" cy="512315"/>
          </a:xfrm>
        </p:spPr>
        <p:txBody>
          <a:bodyPr/>
          <a:lstStyle>
            <a:lvl1pPr>
              <a:lnSpc>
                <a:spcPct val="100000"/>
              </a:lnSpc>
              <a:defRPr sz="1875" b="1"/>
            </a:lvl1pPr>
          </a:lstStyle>
          <a:p>
            <a:r>
              <a:rPr lang="sv-SE" smtClean="0"/>
              <a:t>Klicka här för att ändra format</a:t>
            </a:r>
            <a:endParaRPr lang="sv-SE"/>
          </a:p>
        </p:txBody>
      </p:sp>
      <p:sp>
        <p:nvSpPr>
          <p:cNvPr id="3" name="Platshållare för innehåll 2"/>
          <p:cNvSpPr>
            <a:spLocks noGrp="1"/>
          </p:cNvSpPr>
          <p:nvPr>
            <p:ph idx="1"/>
          </p:nvPr>
        </p:nvSpPr>
        <p:spPr>
          <a:xfrm>
            <a:off x="241882" y="1246189"/>
            <a:ext cx="4677690" cy="4765675"/>
          </a:xfrm>
        </p:spPr>
        <p:txBody>
          <a:bodyPr/>
          <a:lstStyle>
            <a:lvl1pPr marL="0" indent="0">
              <a:lnSpc>
                <a:spcPct val="100000"/>
              </a:lnSpc>
              <a:buFontTx/>
              <a:buNone/>
              <a:defRPr sz="1875"/>
            </a:lvl1pPr>
          </a:lstStyle>
          <a:p>
            <a:pPr lvl="0"/>
            <a:r>
              <a:rPr lang="sv-SE" smtClean="0"/>
              <a:t>Klicka här för att ändra format på bakgrundstexten</a:t>
            </a:r>
          </a:p>
        </p:txBody>
      </p:sp>
      <p:sp>
        <p:nvSpPr>
          <p:cNvPr id="9" name="Platshållare för bild 8"/>
          <p:cNvSpPr>
            <a:spLocks noGrp="1"/>
          </p:cNvSpPr>
          <p:nvPr>
            <p:ph type="pic" sz="quarter" idx="13"/>
          </p:nvPr>
        </p:nvSpPr>
        <p:spPr>
          <a:xfrm>
            <a:off x="5305234" y="320676"/>
            <a:ext cx="3593561" cy="5678909"/>
          </a:xfrm>
        </p:spPr>
        <p:txBody>
          <a:bodyPr tIns="1692000"/>
          <a:lstStyle>
            <a:lvl1pPr marL="0" indent="0" algn="ctr">
              <a:buFontTx/>
              <a:buNone/>
              <a:defRPr/>
            </a:lvl1pPr>
          </a:lstStyle>
          <a:p>
            <a:r>
              <a:rPr lang="sv-SE" smtClean="0"/>
              <a:t>Klicka på ikonen för att lägga till en bild</a:t>
            </a:r>
            <a:endParaRPr lang="sv-SE"/>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Tree>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Rubrik, punktlista, diagram 1, grå">
    <p:spTree>
      <p:nvGrpSpPr>
        <p:cNvPr id="1" name=""/>
        <p:cNvGrpSpPr/>
        <p:nvPr/>
      </p:nvGrpSpPr>
      <p:grpSpPr>
        <a:xfrm>
          <a:off x="0" y="0"/>
          <a:ext cx="0" cy="0"/>
          <a:chOff x="0" y="0"/>
          <a:chExt cx="0" cy="0"/>
        </a:xfrm>
      </p:grpSpPr>
      <p:sp>
        <p:nvSpPr>
          <p:cNvPr id="8" name="Platshållare för diagram 4"/>
          <p:cNvSpPr>
            <a:spLocks noGrp="1"/>
          </p:cNvSpPr>
          <p:nvPr>
            <p:ph type="chart" sz="quarter" idx="14"/>
          </p:nvPr>
        </p:nvSpPr>
        <p:spPr>
          <a:xfrm>
            <a:off x="5305234" y="331789"/>
            <a:ext cx="3593561" cy="5680075"/>
          </a:xfrm>
          <a:solidFill>
            <a:schemeClr val="bg1"/>
          </a:solidFill>
        </p:spPr>
        <p:txBody>
          <a:bodyPr tIns="1728000"/>
          <a:lstStyle>
            <a:lvl1pPr marL="0" indent="0" algn="ctr">
              <a:buFontTx/>
              <a:buNone/>
              <a:defRPr/>
            </a:lvl1pPr>
          </a:lstStyle>
          <a:p>
            <a:r>
              <a:rPr lang="sv-SE" smtClean="0"/>
              <a:t>Klicka på ikonen för att lägga till ett diagram</a:t>
            </a:r>
            <a:endParaRPr lang="sv-SE"/>
          </a:p>
        </p:txBody>
      </p:sp>
      <p:sp>
        <p:nvSpPr>
          <p:cNvPr id="7" name="Rubrik 1"/>
          <p:cNvSpPr>
            <a:spLocks noGrp="1"/>
          </p:cNvSpPr>
          <p:nvPr>
            <p:ph type="title"/>
          </p:nvPr>
        </p:nvSpPr>
        <p:spPr>
          <a:xfrm>
            <a:off x="241885" y="253967"/>
            <a:ext cx="4677377" cy="512315"/>
          </a:xfrm>
        </p:spPr>
        <p:txBody>
          <a:bodyPr/>
          <a:lstStyle>
            <a:lvl1pPr>
              <a:lnSpc>
                <a:spcPct val="100000"/>
              </a:lnSpc>
              <a:defRPr sz="1875" b="1"/>
            </a:lvl1pPr>
          </a:lstStyle>
          <a:p>
            <a:r>
              <a:rPr lang="sv-SE" smtClean="0"/>
              <a:t>Klicka här för att ändra format</a:t>
            </a:r>
            <a:endParaRPr lang="sv-SE"/>
          </a:p>
        </p:txBody>
      </p:sp>
      <p:sp>
        <p:nvSpPr>
          <p:cNvPr id="12" name="Platshållare för text 3"/>
          <p:cNvSpPr>
            <a:spLocks noGrp="1"/>
          </p:cNvSpPr>
          <p:nvPr>
            <p:ph type="body" sz="quarter" idx="15"/>
          </p:nvPr>
        </p:nvSpPr>
        <p:spPr>
          <a:xfrm>
            <a:off x="230921" y="1246189"/>
            <a:ext cx="4688651" cy="4765675"/>
          </a:xfrm>
        </p:spPr>
        <p:txBody>
          <a:bodyPr/>
          <a:lstStyle>
            <a:lvl1pPr>
              <a:defRPr sz="1875"/>
            </a:lvl1pPr>
            <a:lvl2pPr>
              <a:defRPr sz="1500"/>
            </a:lvl2pPr>
            <a:lvl3pPr>
              <a:defRPr sz="1350"/>
            </a:lvl3pPr>
            <a:lvl4pPr>
              <a:defRPr sz="1200"/>
            </a:lvl4pPr>
            <a:lvl5pPr>
              <a:defRPr sz="120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Rubrik, brödtext, 2 bilder höger">
    <p:spTree>
      <p:nvGrpSpPr>
        <p:cNvPr id="1" name=""/>
        <p:cNvGrpSpPr/>
        <p:nvPr/>
      </p:nvGrpSpPr>
      <p:grpSpPr>
        <a:xfrm>
          <a:off x="0" y="0"/>
          <a:ext cx="0" cy="0"/>
          <a:chOff x="0" y="0"/>
          <a:chExt cx="0" cy="0"/>
        </a:xfrm>
      </p:grpSpPr>
      <p:sp>
        <p:nvSpPr>
          <p:cNvPr id="5" name="Rubrik 1"/>
          <p:cNvSpPr>
            <a:spLocks noGrp="1"/>
          </p:cNvSpPr>
          <p:nvPr>
            <p:ph type="title"/>
          </p:nvPr>
        </p:nvSpPr>
        <p:spPr>
          <a:xfrm>
            <a:off x="241886" y="253967"/>
            <a:ext cx="4677686" cy="512315"/>
          </a:xfrm>
        </p:spPr>
        <p:txBody>
          <a:bodyPr/>
          <a:lstStyle>
            <a:lvl1pPr>
              <a:lnSpc>
                <a:spcPct val="100000"/>
              </a:lnSpc>
              <a:defRPr sz="1875" b="1"/>
            </a:lvl1pPr>
          </a:lstStyle>
          <a:p>
            <a:r>
              <a:rPr lang="sv-SE" smtClean="0"/>
              <a:t>Klicka här för att ändra format</a:t>
            </a:r>
            <a:endParaRPr lang="sv-SE"/>
          </a:p>
        </p:txBody>
      </p:sp>
      <p:sp>
        <p:nvSpPr>
          <p:cNvPr id="7" name="Platshållare för innehåll 2"/>
          <p:cNvSpPr>
            <a:spLocks noGrp="1"/>
          </p:cNvSpPr>
          <p:nvPr>
            <p:ph idx="1"/>
          </p:nvPr>
        </p:nvSpPr>
        <p:spPr>
          <a:xfrm>
            <a:off x="241882" y="1246189"/>
            <a:ext cx="4677690" cy="4765675"/>
          </a:xfrm>
        </p:spPr>
        <p:txBody>
          <a:bodyPr/>
          <a:lstStyle>
            <a:lvl1pPr marL="0" indent="0">
              <a:lnSpc>
                <a:spcPct val="100000"/>
              </a:lnSpc>
              <a:buFontTx/>
              <a:buNone/>
              <a:defRPr sz="1875"/>
            </a:lvl1pPr>
          </a:lstStyle>
          <a:p>
            <a:pPr lvl="0"/>
            <a:r>
              <a:rPr lang="sv-SE" smtClean="0"/>
              <a:t>Klicka här för att ändra format på bakgrundstexten</a:t>
            </a:r>
          </a:p>
        </p:txBody>
      </p:sp>
      <p:sp>
        <p:nvSpPr>
          <p:cNvPr id="8" name="Platshållare för bild 4"/>
          <p:cNvSpPr>
            <a:spLocks noGrp="1"/>
          </p:cNvSpPr>
          <p:nvPr>
            <p:ph type="pic" sz="quarter" idx="14"/>
          </p:nvPr>
        </p:nvSpPr>
        <p:spPr>
          <a:xfrm>
            <a:off x="5305235" y="331790"/>
            <a:ext cx="3593672" cy="2747313"/>
          </a:xfrm>
        </p:spPr>
        <p:txBody>
          <a:bodyPr tIns="1872000"/>
          <a:lstStyle>
            <a:lvl1pPr marL="0" indent="0" algn="ctr">
              <a:buFontTx/>
              <a:buNone/>
              <a:defRPr sz="1050"/>
            </a:lvl1pPr>
          </a:lstStyle>
          <a:p>
            <a:r>
              <a:rPr lang="sv-SE" smtClean="0"/>
              <a:t>Klicka på ikonen för att lägga till en bild</a:t>
            </a:r>
            <a:endParaRPr lang="sv-SE"/>
          </a:p>
        </p:txBody>
      </p:sp>
      <p:sp>
        <p:nvSpPr>
          <p:cNvPr id="9" name="Platshållare för bild 4"/>
          <p:cNvSpPr>
            <a:spLocks noGrp="1"/>
          </p:cNvSpPr>
          <p:nvPr>
            <p:ph type="pic" sz="quarter" idx="15"/>
          </p:nvPr>
        </p:nvSpPr>
        <p:spPr>
          <a:xfrm>
            <a:off x="5305235" y="3240970"/>
            <a:ext cx="3593672" cy="2747313"/>
          </a:xfrm>
        </p:spPr>
        <p:txBody>
          <a:bodyPr tIns="1872000"/>
          <a:lstStyle>
            <a:lvl1pPr marL="0" indent="0" algn="ctr">
              <a:buFontTx/>
              <a:buNone/>
              <a:defRPr sz="1050"/>
            </a:lvl1pPr>
          </a:lstStyle>
          <a:p>
            <a:r>
              <a:rPr lang="sv-SE" smtClean="0"/>
              <a:t>Klicka på ikonen för att lägga till en bild</a:t>
            </a:r>
            <a:endParaRPr lang="sv-SE"/>
          </a:p>
        </p:txBody>
      </p:sp>
    </p:spTree>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 stor bild">
    <p:spTree>
      <p:nvGrpSpPr>
        <p:cNvPr id="1" name=""/>
        <p:cNvGrpSpPr/>
        <p:nvPr/>
      </p:nvGrpSpPr>
      <p:grpSpPr>
        <a:xfrm>
          <a:off x="0" y="0"/>
          <a:ext cx="0" cy="0"/>
          <a:chOff x="0" y="0"/>
          <a:chExt cx="0" cy="0"/>
        </a:xfrm>
      </p:grpSpPr>
      <p:sp>
        <p:nvSpPr>
          <p:cNvPr id="9" name="Platshållare för bild 4"/>
          <p:cNvSpPr>
            <a:spLocks noGrp="1"/>
          </p:cNvSpPr>
          <p:nvPr>
            <p:ph type="pic" sz="quarter" idx="13"/>
          </p:nvPr>
        </p:nvSpPr>
        <p:spPr>
          <a:xfrm>
            <a:off x="244865" y="331789"/>
            <a:ext cx="8653931" cy="5680075"/>
          </a:xfrm>
        </p:spPr>
        <p:txBody>
          <a:bodyPr tIns="1872000"/>
          <a:lstStyle>
            <a:lvl1pPr marL="0" indent="0" algn="ctr">
              <a:buFontTx/>
              <a:buNone/>
              <a:defRPr/>
            </a:lvl1pPr>
          </a:lstStyle>
          <a:p>
            <a:r>
              <a:rPr lang="sv-SE" smtClean="0"/>
              <a:t>Klicka på ikonen för att lägga till en bild</a:t>
            </a:r>
            <a:endParaRPr lang="sv-SE"/>
          </a:p>
        </p:txBody>
      </p:sp>
    </p:spTree>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5" name="Platshållare för bild 4"/>
          <p:cNvSpPr>
            <a:spLocks noGrp="1"/>
          </p:cNvSpPr>
          <p:nvPr>
            <p:ph type="pic" sz="quarter" idx="14"/>
          </p:nvPr>
        </p:nvSpPr>
        <p:spPr>
          <a:xfrm>
            <a:off x="4631443" y="331789"/>
            <a:ext cx="4267465" cy="5680074"/>
          </a:xfrm>
        </p:spPr>
        <p:txBody>
          <a:bodyPr tIns="1872000"/>
          <a:lstStyle>
            <a:lvl1pPr marL="0" indent="0" algn="ctr">
              <a:buFontTx/>
              <a:buNone/>
              <a:defRPr sz="1050"/>
            </a:lvl1pPr>
          </a:lstStyle>
          <a:p>
            <a:r>
              <a:rPr lang="sv-SE" smtClean="0"/>
              <a:t>Klicka på ikonen för att lägga till en bild</a:t>
            </a:r>
            <a:endParaRPr lang="sv-SE"/>
          </a:p>
        </p:txBody>
      </p:sp>
      <p:sp>
        <p:nvSpPr>
          <p:cNvPr id="6" name="Platshållare för bild 4"/>
          <p:cNvSpPr>
            <a:spLocks noGrp="1"/>
          </p:cNvSpPr>
          <p:nvPr>
            <p:ph type="pic" sz="quarter" idx="16"/>
          </p:nvPr>
        </p:nvSpPr>
        <p:spPr>
          <a:xfrm>
            <a:off x="245648" y="331789"/>
            <a:ext cx="4267465" cy="5680074"/>
          </a:xfrm>
        </p:spPr>
        <p:txBody>
          <a:bodyPr tIns="1872000"/>
          <a:lstStyle>
            <a:lvl1pPr marL="0" indent="0" algn="ctr">
              <a:buFontTx/>
              <a:buNone/>
              <a:defRPr sz="1050"/>
            </a:lvl1pPr>
          </a:lstStyle>
          <a:p>
            <a:r>
              <a:rPr lang="sv-SE" smtClean="0"/>
              <a:t>Klicka på ikonen för att lägga till en bild</a:t>
            </a:r>
            <a:endParaRPr lang="sv-SE"/>
          </a:p>
        </p:txBody>
      </p:sp>
    </p:spTree>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7" name="Platshållare för bild 4"/>
          <p:cNvSpPr>
            <a:spLocks noGrp="1"/>
          </p:cNvSpPr>
          <p:nvPr>
            <p:ph type="pic" sz="quarter" idx="14"/>
          </p:nvPr>
        </p:nvSpPr>
        <p:spPr>
          <a:xfrm>
            <a:off x="4631443" y="328613"/>
            <a:ext cx="4267465" cy="2741158"/>
          </a:xfrm>
        </p:spPr>
        <p:txBody>
          <a:bodyPr tIns="1872000"/>
          <a:lstStyle>
            <a:lvl1pPr marL="0" indent="0" algn="ctr">
              <a:buFontTx/>
              <a:buNone/>
              <a:defRPr sz="1050"/>
            </a:lvl1pPr>
          </a:lstStyle>
          <a:p>
            <a:r>
              <a:rPr lang="sv-SE" smtClean="0"/>
              <a:t>Klicka på ikonen för att lägga till en bild</a:t>
            </a:r>
            <a:endParaRPr lang="sv-SE"/>
          </a:p>
        </p:txBody>
      </p:sp>
      <p:sp>
        <p:nvSpPr>
          <p:cNvPr id="11" name="Platshållare för bild 4"/>
          <p:cNvSpPr>
            <a:spLocks noGrp="1"/>
          </p:cNvSpPr>
          <p:nvPr>
            <p:ph type="pic" sz="quarter" idx="15"/>
          </p:nvPr>
        </p:nvSpPr>
        <p:spPr>
          <a:xfrm>
            <a:off x="4631443" y="3250300"/>
            <a:ext cx="4267465" cy="2761563"/>
          </a:xfrm>
        </p:spPr>
        <p:txBody>
          <a:bodyPr tIns="1872000"/>
          <a:lstStyle>
            <a:lvl1pPr marL="0" indent="0" algn="ctr">
              <a:buFontTx/>
              <a:buNone/>
              <a:defRPr sz="1050"/>
            </a:lvl1pPr>
          </a:lstStyle>
          <a:p>
            <a:r>
              <a:rPr lang="sv-SE" smtClean="0"/>
              <a:t>Klicka på ikonen för att lägga till en bild</a:t>
            </a:r>
            <a:endParaRPr lang="sv-SE"/>
          </a:p>
        </p:txBody>
      </p:sp>
      <p:sp>
        <p:nvSpPr>
          <p:cNvPr id="12" name="Platshållare för bild 4"/>
          <p:cNvSpPr>
            <a:spLocks noGrp="1"/>
          </p:cNvSpPr>
          <p:nvPr>
            <p:ph type="pic" sz="quarter" idx="16"/>
          </p:nvPr>
        </p:nvSpPr>
        <p:spPr>
          <a:xfrm>
            <a:off x="245648" y="328613"/>
            <a:ext cx="4267465" cy="2741158"/>
          </a:xfrm>
        </p:spPr>
        <p:txBody>
          <a:bodyPr tIns="1872000"/>
          <a:lstStyle>
            <a:lvl1pPr marL="0" indent="0" algn="ctr">
              <a:buFontTx/>
              <a:buNone/>
              <a:defRPr sz="1050"/>
            </a:lvl1pPr>
          </a:lstStyle>
          <a:p>
            <a:r>
              <a:rPr lang="sv-SE" smtClean="0"/>
              <a:t>Klicka på ikonen för att lägga till en bild</a:t>
            </a:r>
            <a:endParaRPr lang="sv-SE"/>
          </a:p>
        </p:txBody>
      </p:sp>
      <p:sp>
        <p:nvSpPr>
          <p:cNvPr id="13" name="Platshållare för bild 4"/>
          <p:cNvSpPr>
            <a:spLocks noGrp="1"/>
          </p:cNvSpPr>
          <p:nvPr>
            <p:ph type="pic" sz="quarter" idx="17"/>
          </p:nvPr>
        </p:nvSpPr>
        <p:spPr>
          <a:xfrm>
            <a:off x="245648" y="3250300"/>
            <a:ext cx="4267465" cy="2761563"/>
          </a:xfrm>
        </p:spPr>
        <p:txBody>
          <a:bodyPr tIns="1872000"/>
          <a:lstStyle>
            <a:lvl1pPr marL="0" indent="0" algn="ctr">
              <a:buFontTx/>
              <a:buNone/>
              <a:defRPr sz="1050"/>
            </a:lvl1pPr>
          </a:lstStyle>
          <a:p>
            <a:r>
              <a:rPr lang="sv-SE" smtClean="0"/>
              <a:t>Klicka på ikonen för att lägga till en bild</a:t>
            </a:r>
            <a:endParaRPr lang="sv-SE"/>
          </a:p>
        </p:txBody>
      </p:sp>
    </p:spTree>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 bilder">
    <p:spTree>
      <p:nvGrpSpPr>
        <p:cNvPr id="1" name=""/>
        <p:cNvGrpSpPr/>
        <p:nvPr/>
      </p:nvGrpSpPr>
      <p:grpSpPr>
        <a:xfrm>
          <a:off x="0" y="0"/>
          <a:ext cx="0" cy="0"/>
          <a:chOff x="0" y="0"/>
          <a:chExt cx="0" cy="0"/>
        </a:xfrm>
      </p:grpSpPr>
      <p:sp>
        <p:nvSpPr>
          <p:cNvPr id="7" name="Platshållare för bild 4"/>
          <p:cNvSpPr>
            <a:spLocks noGrp="1"/>
          </p:cNvSpPr>
          <p:nvPr>
            <p:ph type="pic" sz="quarter" idx="14"/>
          </p:nvPr>
        </p:nvSpPr>
        <p:spPr>
          <a:xfrm>
            <a:off x="6100632" y="328613"/>
            <a:ext cx="2793772" cy="5683250"/>
          </a:xfrm>
        </p:spPr>
        <p:txBody>
          <a:bodyPr tIns="1872000"/>
          <a:lstStyle>
            <a:lvl1pPr marL="0" indent="0" algn="ctr">
              <a:buFontTx/>
              <a:buNone/>
              <a:defRPr/>
            </a:lvl1pPr>
          </a:lstStyle>
          <a:p>
            <a:r>
              <a:rPr lang="sv-SE" smtClean="0"/>
              <a:t>Klicka på ikonen för att lägga till en bild</a:t>
            </a:r>
            <a:endParaRPr lang="sv-SE"/>
          </a:p>
        </p:txBody>
      </p:sp>
      <p:sp>
        <p:nvSpPr>
          <p:cNvPr id="8" name="Platshållare för bild 4"/>
          <p:cNvSpPr>
            <a:spLocks noGrp="1"/>
          </p:cNvSpPr>
          <p:nvPr>
            <p:ph type="pic" sz="quarter" idx="15"/>
          </p:nvPr>
        </p:nvSpPr>
        <p:spPr>
          <a:xfrm>
            <a:off x="3174042" y="328613"/>
            <a:ext cx="2793772" cy="5683250"/>
          </a:xfrm>
        </p:spPr>
        <p:txBody>
          <a:bodyPr tIns="1872000"/>
          <a:lstStyle>
            <a:lvl1pPr marL="0" indent="0" algn="ctr">
              <a:buFontTx/>
              <a:buNone/>
              <a:defRPr/>
            </a:lvl1pPr>
          </a:lstStyle>
          <a:p>
            <a:r>
              <a:rPr lang="sv-SE" smtClean="0"/>
              <a:t>Klicka på ikonen för att lägga till en bild</a:t>
            </a:r>
            <a:endParaRPr lang="sv-SE"/>
          </a:p>
        </p:txBody>
      </p:sp>
      <p:sp>
        <p:nvSpPr>
          <p:cNvPr id="10" name="Platshållare för bild 4"/>
          <p:cNvSpPr>
            <a:spLocks noGrp="1"/>
          </p:cNvSpPr>
          <p:nvPr>
            <p:ph type="pic" sz="quarter" idx="16"/>
          </p:nvPr>
        </p:nvSpPr>
        <p:spPr>
          <a:xfrm>
            <a:off x="246395" y="328613"/>
            <a:ext cx="2793772" cy="5683250"/>
          </a:xfrm>
        </p:spPr>
        <p:txBody>
          <a:bodyPr tIns="1872000"/>
          <a:lstStyle>
            <a:lvl1pPr marL="0" indent="0" algn="ctr">
              <a:buFontTx/>
              <a:buNone/>
              <a:defRPr/>
            </a:lvl1pPr>
          </a:lstStyle>
          <a:p>
            <a:r>
              <a:rPr lang="sv-SE" smtClean="0"/>
              <a:t>Klicka på ikonen för att lägga till en bild</a:t>
            </a:r>
            <a:endParaRPr lang="sv-SE"/>
          </a:p>
        </p:txBody>
      </p:sp>
    </p:spTree>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 spalt, 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241885" y="263123"/>
            <a:ext cx="4229798" cy="584925"/>
          </a:xfrm>
        </p:spPr>
        <p:txBody>
          <a:bodyPr anchor="t" anchorCtr="0"/>
          <a:lstStyle>
            <a:lvl1pPr>
              <a:lnSpc>
                <a:spcPct val="100000"/>
              </a:lnSpc>
              <a:defRPr sz="1875" b="1"/>
            </a:lvl1pPr>
          </a:lstStyle>
          <a:p>
            <a:r>
              <a:rPr lang="sv-SE" smtClean="0"/>
              <a:t>Klicka här för att ändra format</a:t>
            </a:r>
            <a:endParaRPr lang="sv-SE"/>
          </a:p>
        </p:txBody>
      </p:sp>
      <p:sp>
        <p:nvSpPr>
          <p:cNvPr id="3" name="Platshållare för innehåll 2"/>
          <p:cNvSpPr>
            <a:spLocks noGrp="1"/>
          </p:cNvSpPr>
          <p:nvPr>
            <p:ph idx="1"/>
          </p:nvPr>
        </p:nvSpPr>
        <p:spPr>
          <a:xfrm>
            <a:off x="241883" y="1235239"/>
            <a:ext cx="4229798" cy="4776625"/>
          </a:xfrm>
        </p:spPr>
        <p:txBody>
          <a:bodyPr/>
          <a:lstStyle>
            <a:lvl1pPr>
              <a:lnSpc>
                <a:spcPct val="100000"/>
              </a:lnSpc>
              <a:spcBef>
                <a:spcPts val="255"/>
              </a:spcBef>
              <a:defRPr sz="1875"/>
            </a:lvl1pPr>
            <a:lvl2pPr>
              <a:lnSpc>
                <a:spcPct val="100000"/>
              </a:lnSpc>
              <a:defRPr sz="1650"/>
            </a:lvl2pPr>
            <a:lvl3pPr>
              <a:lnSpc>
                <a:spcPct val="100000"/>
              </a:lnSpc>
              <a:defRPr sz="1350"/>
            </a:lvl3pPr>
            <a:lvl4pPr>
              <a:lnSpc>
                <a:spcPct val="100000"/>
              </a:lnSpc>
              <a:defRPr sz="1350"/>
            </a:lvl4pPr>
            <a:lvl5pPr>
              <a:lnSpc>
                <a:spcPct val="100000"/>
              </a:lnSpc>
              <a:defRPr sz="135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8" name="Platshållare för innehåll 2"/>
          <p:cNvSpPr>
            <a:spLocks noGrp="1"/>
          </p:cNvSpPr>
          <p:nvPr>
            <p:ph idx="13"/>
          </p:nvPr>
        </p:nvSpPr>
        <p:spPr>
          <a:xfrm>
            <a:off x="4670091" y="1235238"/>
            <a:ext cx="4230653" cy="4776626"/>
          </a:xfrm>
        </p:spPr>
        <p:txBody>
          <a:bodyPr/>
          <a:lstStyle>
            <a:lvl1pPr>
              <a:lnSpc>
                <a:spcPct val="100000"/>
              </a:lnSpc>
              <a:defRPr sz="1875"/>
            </a:lvl1pPr>
            <a:lvl2pPr>
              <a:lnSpc>
                <a:spcPct val="100000"/>
              </a:lnSpc>
              <a:defRPr sz="1650"/>
            </a:lvl2pPr>
            <a:lvl3pPr>
              <a:lnSpc>
                <a:spcPct val="100000"/>
              </a:lnSpc>
              <a:defRPr sz="1350"/>
            </a:lvl3pPr>
            <a:lvl4pPr>
              <a:lnSpc>
                <a:spcPct val="100000"/>
              </a:lnSpc>
              <a:defRPr sz="1350"/>
            </a:lvl4pPr>
            <a:lvl5pPr>
              <a:lnSpc>
                <a:spcPct val="100000"/>
              </a:lnSpc>
              <a:defRPr sz="135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11" name="Platshållare för text 9"/>
          <p:cNvSpPr>
            <a:spLocks noGrp="1"/>
          </p:cNvSpPr>
          <p:nvPr>
            <p:ph type="body" sz="quarter" idx="14"/>
          </p:nvPr>
        </p:nvSpPr>
        <p:spPr>
          <a:xfrm>
            <a:off x="4670091" y="262772"/>
            <a:ext cx="4228275" cy="546430"/>
          </a:xfrm>
        </p:spPr>
        <p:txBody>
          <a:bodyPr/>
          <a:lstStyle>
            <a:lvl1pPr marL="0" indent="0">
              <a:lnSpc>
                <a:spcPct val="100000"/>
              </a:lnSpc>
              <a:buFontTx/>
              <a:buNone/>
              <a:defRPr sz="1875" b="1">
                <a:latin typeface="+mj-lt"/>
              </a:defRPr>
            </a:lvl1pPr>
          </a:lstStyle>
          <a:p>
            <a:pPr lvl="0"/>
            <a:r>
              <a:rPr lang="sv-SE" smtClean="0"/>
              <a:t>Klicka här för att ändra format på bakgrundstexten</a:t>
            </a:r>
          </a:p>
        </p:txBody>
      </p:sp>
    </p:spTree>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Slutsida, mörk bakgrundsbild">
    <p:spTree>
      <p:nvGrpSpPr>
        <p:cNvPr id="1" name=""/>
        <p:cNvGrpSpPr/>
        <p:nvPr/>
      </p:nvGrpSpPr>
      <p:grpSpPr>
        <a:xfrm>
          <a:off x="0" y="0"/>
          <a:ext cx="0" cy="0"/>
          <a:chOff x="0" y="0"/>
          <a:chExt cx="0" cy="0"/>
        </a:xfrm>
      </p:grpSpPr>
      <p:sp>
        <p:nvSpPr>
          <p:cNvPr id="25" name="Platshållare för bild 24"/>
          <p:cNvSpPr>
            <a:spLocks noGrp="1"/>
          </p:cNvSpPr>
          <p:nvPr>
            <p:ph type="pic" sz="quarter" idx="16"/>
          </p:nvPr>
        </p:nvSpPr>
        <p:spPr>
          <a:xfrm>
            <a:off x="0" y="0"/>
            <a:ext cx="9144000" cy="6858000"/>
          </a:xfrm>
          <a:solidFill>
            <a:schemeClr val="accent2"/>
          </a:solidFill>
        </p:spPr>
        <p:txBody>
          <a:bodyPr tIns="2592000"/>
          <a:lstStyle>
            <a:lvl1pPr marL="0" indent="0" algn="ctr">
              <a:buFontTx/>
              <a:buNone/>
              <a:defRPr sz="1050"/>
            </a:lvl1pPr>
          </a:lstStyle>
          <a:p>
            <a:r>
              <a:rPr lang="sv-SE" smtClean="0"/>
              <a:t>Klicka på ikonen för att lägga till en bild</a:t>
            </a:r>
            <a:endParaRPr lang="sv-SE"/>
          </a:p>
        </p:txBody>
      </p:sp>
      <p:sp>
        <p:nvSpPr>
          <p:cNvPr id="9" name="Rubrik 1"/>
          <p:cNvSpPr>
            <a:spLocks noGrp="1"/>
          </p:cNvSpPr>
          <p:nvPr>
            <p:ph type="ctrTitle"/>
          </p:nvPr>
        </p:nvSpPr>
        <p:spPr>
          <a:xfrm>
            <a:off x="197042" y="110809"/>
            <a:ext cx="8701753" cy="868906"/>
          </a:xfrm>
        </p:spPr>
        <p:txBody>
          <a:bodyPr/>
          <a:lstStyle>
            <a:lvl1pPr>
              <a:lnSpc>
                <a:spcPct val="100000"/>
              </a:lnSpc>
              <a:defRPr sz="4499">
                <a:solidFill>
                  <a:schemeClr val="bg1"/>
                </a:solidFill>
              </a:defRPr>
            </a:lvl1pPr>
          </a:lstStyle>
          <a:p>
            <a:r>
              <a:rPr lang="sv-SE" smtClean="0"/>
              <a:t>Klicka här för att ändra format</a:t>
            </a:r>
            <a:endParaRPr lang="sv-SE"/>
          </a:p>
        </p:txBody>
      </p:sp>
      <p:sp>
        <p:nvSpPr>
          <p:cNvPr id="10" name="Underrubrik 2"/>
          <p:cNvSpPr>
            <a:spLocks noGrp="1"/>
          </p:cNvSpPr>
          <p:nvPr>
            <p:ph type="subTitle" idx="1"/>
          </p:nvPr>
        </p:nvSpPr>
        <p:spPr>
          <a:xfrm>
            <a:off x="197218" y="1152049"/>
            <a:ext cx="4296658" cy="1255227"/>
          </a:xfrm>
        </p:spPr>
        <p:txBody>
          <a:bodyPr/>
          <a:lstStyle>
            <a:lvl1pPr marL="0" indent="0" algn="l">
              <a:lnSpc>
                <a:spcPct val="100000"/>
              </a:lnSpc>
              <a:buNone/>
              <a:defRPr sz="1875">
                <a:solidFill>
                  <a:schemeClr val="bg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11"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chemeClr val="bg1"/>
                </a:solidFill>
              </a:defRPr>
            </a:lvl1pPr>
          </a:lstStyle>
          <a:p>
            <a:r>
              <a:rPr lang="sv-SE" dirty="0" smtClean="0"/>
              <a:t>Stål formar en bättre framtid</a:t>
            </a:r>
            <a:endParaRPr lang="sv-SE" dirty="0"/>
          </a:p>
        </p:txBody>
      </p:sp>
      <p:sp>
        <p:nvSpPr>
          <p:cNvPr id="8" name="Platshållare för text 4"/>
          <p:cNvSpPr>
            <a:spLocks noGrp="1"/>
          </p:cNvSpPr>
          <p:nvPr>
            <p:ph type="body" sz="quarter" idx="18" hasCustomPrompt="1"/>
          </p:nvPr>
        </p:nvSpPr>
        <p:spPr>
          <a:xfrm>
            <a:off x="220449" y="6298236"/>
            <a:ext cx="1379335" cy="235184"/>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Tree>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Slutsida, ljus bakrundsbild">
    <p:spTree>
      <p:nvGrpSpPr>
        <p:cNvPr id="1" name=""/>
        <p:cNvGrpSpPr/>
        <p:nvPr/>
      </p:nvGrpSpPr>
      <p:grpSpPr>
        <a:xfrm>
          <a:off x="0" y="0"/>
          <a:ext cx="0" cy="0"/>
          <a:chOff x="0" y="0"/>
          <a:chExt cx="0" cy="0"/>
        </a:xfrm>
      </p:grpSpPr>
      <p:sp>
        <p:nvSpPr>
          <p:cNvPr id="25" name="Platshållare för bild 24"/>
          <p:cNvSpPr>
            <a:spLocks noGrp="1"/>
          </p:cNvSpPr>
          <p:nvPr>
            <p:ph type="pic" sz="quarter" idx="16"/>
          </p:nvPr>
        </p:nvSpPr>
        <p:spPr>
          <a:xfrm>
            <a:off x="0" y="0"/>
            <a:ext cx="9144000" cy="6858000"/>
          </a:xfrm>
          <a:solidFill>
            <a:schemeClr val="accent2"/>
          </a:solidFill>
        </p:spPr>
        <p:txBody>
          <a:bodyPr tIns="2592000"/>
          <a:lstStyle>
            <a:lvl1pPr marL="0" indent="0" algn="ctr">
              <a:buFontTx/>
              <a:buNone/>
              <a:defRPr sz="1050"/>
            </a:lvl1pPr>
          </a:lstStyle>
          <a:p>
            <a:r>
              <a:rPr lang="sv-SE" smtClean="0"/>
              <a:t>Klicka på ikonen för att lägga till en bild</a:t>
            </a:r>
            <a:endParaRPr lang="sv-SE"/>
          </a:p>
        </p:txBody>
      </p:sp>
      <p:sp>
        <p:nvSpPr>
          <p:cNvPr id="9" name="Rubrik 1"/>
          <p:cNvSpPr>
            <a:spLocks noGrp="1"/>
          </p:cNvSpPr>
          <p:nvPr>
            <p:ph type="ctrTitle"/>
          </p:nvPr>
        </p:nvSpPr>
        <p:spPr>
          <a:xfrm>
            <a:off x="197042" y="110809"/>
            <a:ext cx="8701753" cy="868906"/>
          </a:xfrm>
        </p:spPr>
        <p:txBody>
          <a:bodyPr/>
          <a:lstStyle>
            <a:lvl1pPr>
              <a:lnSpc>
                <a:spcPct val="100000"/>
              </a:lnSpc>
              <a:defRPr sz="4499">
                <a:solidFill>
                  <a:srgbClr val="000000"/>
                </a:solidFill>
              </a:defRPr>
            </a:lvl1pPr>
          </a:lstStyle>
          <a:p>
            <a:r>
              <a:rPr lang="sv-SE" smtClean="0"/>
              <a:t>Klicka här för att ändra format</a:t>
            </a:r>
            <a:endParaRPr lang="sv-SE" dirty="0"/>
          </a:p>
        </p:txBody>
      </p:sp>
      <p:sp>
        <p:nvSpPr>
          <p:cNvPr id="10" name="Underrubrik 2"/>
          <p:cNvSpPr>
            <a:spLocks noGrp="1"/>
          </p:cNvSpPr>
          <p:nvPr>
            <p:ph type="subTitle" idx="1"/>
          </p:nvPr>
        </p:nvSpPr>
        <p:spPr>
          <a:xfrm>
            <a:off x="197218" y="1152049"/>
            <a:ext cx="4296658" cy="1255227"/>
          </a:xfrm>
        </p:spPr>
        <p:txBody>
          <a:bodyPr/>
          <a:lstStyle>
            <a:lvl1pPr marL="0" indent="0" algn="l">
              <a:lnSpc>
                <a:spcPct val="100000"/>
              </a:lnSpc>
              <a:buNone/>
              <a:defRPr sz="1875">
                <a:solidFill>
                  <a:srgbClr val="000000"/>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11"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rgbClr val="000000"/>
                </a:solidFill>
              </a:defRPr>
            </a:lvl1pPr>
          </a:lstStyle>
          <a:p>
            <a:r>
              <a:rPr lang="sv-SE" dirty="0" smtClean="0"/>
              <a:t>Stål formar en bättre framtid</a:t>
            </a:r>
            <a:endParaRPr lang="sv-SE" dirty="0"/>
          </a:p>
        </p:txBody>
      </p:sp>
    </p:spTree>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Slutsida, vit">
    <p:spTree>
      <p:nvGrpSpPr>
        <p:cNvPr id="1" name=""/>
        <p:cNvGrpSpPr/>
        <p:nvPr/>
      </p:nvGrpSpPr>
      <p:grpSpPr>
        <a:xfrm>
          <a:off x="0" y="0"/>
          <a:ext cx="0" cy="0"/>
          <a:chOff x="0" y="0"/>
          <a:chExt cx="0" cy="0"/>
        </a:xfrm>
      </p:grpSpPr>
      <p:sp>
        <p:nvSpPr>
          <p:cNvPr id="9" name="Rubrik 1"/>
          <p:cNvSpPr>
            <a:spLocks noGrp="1"/>
          </p:cNvSpPr>
          <p:nvPr>
            <p:ph type="ctrTitle"/>
          </p:nvPr>
        </p:nvSpPr>
        <p:spPr>
          <a:xfrm>
            <a:off x="197042" y="110809"/>
            <a:ext cx="8701753" cy="868906"/>
          </a:xfrm>
        </p:spPr>
        <p:txBody>
          <a:bodyPr/>
          <a:lstStyle>
            <a:lvl1pPr>
              <a:lnSpc>
                <a:spcPct val="100000"/>
              </a:lnSpc>
              <a:defRPr sz="4499">
                <a:solidFill>
                  <a:schemeClr val="tx1"/>
                </a:solidFill>
              </a:defRPr>
            </a:lvl1pPr>
          </a:lstStyle>
          <a:p>
            <a:r>
              <a:rPr lang="sv-SE" smtClean="0"/>
              <a:t>Klicka här för att ändra format</a:t>
            </a:r>
            <a:endParaRPr lang="sv-SE"/>
          </a:p>
        </p:txBody>
      </p:sp>
      <p:sp>
        <p:nvSpPr>
          <p:cNvPr id="10" name="Underrubrik 2"/>
          <p:cNvSpPr>
            <a:spLocks noGrp="1"/>
          </p:cNvSpPr>
          <p:nvPr>
            <p:ph type="subTitle" idx="1"/>
          </p:nvPr>
        </p:nvSpPr>
        <p:spPr>
          <a:xfrm>
            <a:off x="197218" y="1152049"/>
            <a:ext cx="4296658" cy="1255227"/>
          </a:xfrm>
        </p:spPr>
        <p:txBody>
          <a:bodyPr/>
          <a:lstStyle>
            <a:lvl1pPr marL="0" indent="0" algn="l">
              <a:lnSpc>
                <a:spcPct val="100000"/>
              </a:lnSpc>
              <a:buNone/>
              <a:defRPr sz="1875">
                <a:solidFill>
                  <a:schemeClr val="tx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11"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chemeClr val="accent1"/>
                </a:solidFill>
              </a:defRPr>
            </a:lvl1pPr>
          </a:lstStyle>
          <a:p>
            <a:r>
              <a:rPr lang="sv-SE" dirty="0" smtClean="0"/>
              <a:t>Stål formar en bättre framtid</a:t>
            </a:r>
            <a:endParaRPr lang="sv-SE" dirty="0"/>
          </a:p>
        </p:txBody>
      </p:sp>
    </p:spTree>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Slutsida, blå">
    <p:bg>
      <p:bgPr>
        <a:solidFill>
          <a:schemeClr val="accent1"/>
        </a:solidFill>
        <a:effectLst/>
      </p:bgPr>
    </p:bg>
    <p:spTree>
      <p:nvGrpSpPr>
        <p:cNvPr id="1" name=""/>
        <p:cNvGrpSpPr/>
        <p:nvPr/>
      </p:nvGrpSpPr>
      <p:grpSpPr>
        <a:xfrm>
          <a:off x="0" y="0"/>
          <a:ext cx="0" cy="0"/>
          <a:chOff x="0" y="0"/>
          <a:chExt cx="0" cy="0"/>
        </a:xfrm>
      </p:grpSpPr>
      <p:sp>
        <p:nvSpPr>
          <p:cNvPr id="9" name="Rubrik 1"/>
          <p:cNvSpPr>
            <a:spLocks noGrp="1"/>
          </p:cNvSpPr>
          <p:nvPr>
            <p:ph type="ctrTitle"/>
          </p:nvPr>
        </p:nvSpPr>
        <p:spPr>
          <a:xfrm>
            <a:off x="197042" y="110809"/>
            <a:ext cx="8701753" cy="868906"/>
          </a:xfrm>
        </p:spPr>
        <p:txBody>
          <a:bodyPr/>
          <a:lstStyle>
            <a:lvl1pPr>
              <a:lnSpc>
                <a:spcPct val="100000"/>
              </a:lnSpc>
              <a:defRPr sz="4499">
                <a:solidFill>
                  <a:schemeClr val="bg1"/>
                </a:solidFill>
              </a:defRPr>
            </a:lvl1pPr>
          </a:lstStyle>
          <a:p>
            <a:r>
              <a:rPr lang="sv-SE" smtClean="0"/>
              <a:t>Klicka här för att ändra format</a:t>
            </a:r>
            <a:endParaRPr lang="sv-SE"/>
          </a:p>
        </p:txBody>
      </p:sp>
      <p:sp>
        <p:nvSpPr>
          <p:cNvPr id="10" name="Underrubrik 2"/>
          <p:cNvSpPr>
            <a:spLocks noGrp="1"/>
          </p:cNvSpPr>
          <p:nvPr>
            <p:ph type="subTitle" idx="1"/>
          </p:nvPr>
        </p:nvSpPr>
        <p:spPr>
          <a:xfrm>
            <a:off x="197218" y="1152049"/>
            <a:ext cx="4296658" cy="1255227"/>
          </a:xfrm>
        </p:spPr>
        <p:txBody>
          <a:bodyPr/>
          <a:lstStyle>
            <a:lvl1pPr marL="0" indent="0" algn="l">
              <a:lnSpc>
                <a:spcPct val="100000"/>
              </a:lnSpc>
              <a:buNone/>
              <a:defRPr sz="1875">
                <a:solidFill>
                  <a:schemeClr val="bg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11"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chemeClr val="bg1"/>
                </a:solidFill>
              </a:defRPr>
            </a:lvl1pPr>
          </a:lstStyle>
          <a:p>
            <a:r>
              <a:rPr lang="sv-SE" dirty="0" smtClean="0"/>
              <a:t>Stål formar en bättre framtid</a:t>
            </a:r>
            <a:endParaRPr lang="sv-SE" dirty="0"/>
          </a:p>
        </p:txBody>
      </p:sp>
    </p:spTree>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1" y="6356355"/>
            <a:ext cx="2133600" cy="365125"/>
          </a:xfrm>
          <a:prstGeom prst="rect">
            <a:avLst/>
          </a:prstGeom>
        </p:spPr>
        <p:txBody>
          <a:bodyPr/>
          <a:lstStyle/>
          <a:p>
            <a:pPr fontAlgn="auto">
              <a:spcBef>
                <a:spcPts val="0"/>
              </a:spcBef>
              <a:spcAft>
                <a:spcPts val="0"/>
              </a:spcAft>
              <a:buFontTx/>
              <a:buNone/>
            </a:pPr>
            <a:fld id="{F575F369-B19F-6445-B641-E5D7DD82F5A2}" type="datetimeFigureOut">
              <a:rPr lang="en-US" sz="1800" smtClean="0">
                <a:solidFill>
                  <a:prstClr val="black"/>
                </a:solidFill>
                <a:latin typeface="Arial"/>
              </a:rPr>
              <a:pPr fontAlgn="auto">
                <a:spcBef>
                  <a:spcPts val="0"/>
                </a:spcBef>
                <a:spcAft>
                  <a:spcPts val="0"/>
                </a:spcAft>
                <a:buFontTx/>
                <a:buNone/>
              </a:pPr>
              <a:t>12/20/2017</a:t>
            </a:fld>
            <a:endParaRPr lang="sv-SE" sz="1800">
              <a:solidFill>
                <a:prstClr val="black"/>
              </a:solidFill>
              <a:latin typeface="Arial"/>
            </a:endParaRPr>
          </a:p>
        </p:txBody>
      </p:sp>
      <p:sp>
        <p:nvSpPr>
          <p:cNvPr id="3" name="Footer Placeholder 2"/>
          <p:cNvSpPr>
            <a:spLocks noGrp="1"/>
          </p:cNvSpPr>
          <p:nvPr>
            <p:ph type="ftr" sz="quarter" idx="11"/>
          </p:nvPr>
        </p:nvSpPr>
        <p:spPr>
          <a:xfrm>
            <a:off x="3124200" y="6356355"/>
            <a:ext cx="2895600" cy="365125"/>
          </a:xfrm>
          <a:prstGeom prst="rect">
            <a:avLst/>
          </a:prstGeom>
        </p:spPr>
        <p:txBody>
          <a:bodyPr/>
          <a:lstStyle/>
          <a:p>
            <a:pPr fontAlgn="auto">
              <a:spcBef>
                <a:spcPts val="0"/>
              </a:spcBef>
              <a:spcAft>
                <a:spcPts val="0"/>
              </a:spcAft>
              <a:buFontTx/>
              <a:buNone/>
            </a:pPr>
            <a:endParaRPr lang="sv-SE" sz="1800">
              <a:solidFill>
                <a:prstClr val="black"/>
              </a:solidFill>
              <a:latin typeface="Arial"/>
            </a:endParaRPr>
          </a:p>
        </p:txBody>
      </p:sp>
      <p:sp>
        <p:nvSpPr>
          <p:cNvPr id="4" name="Slide Number Placeholder 3"/>
          <p:cNvSpPr>
            <a:spLocks noGrp="1"/>
          </p:cNvSpPr>
          <p:nvPr>
            <p:ph type="sldNum" sz="quarter" idx="12"/>
          </p:nvPr>
        </p:nvSpPr>
        <p:spPr/>
        <p:txBody>
          <a:bodyPr/>
          <a:lstStyle/>
          <a:p>
            <a:fld id="{D4685628-349E-6F41-BCA1-A976C8C34DAC}" type="slidenum">
              <a:rPr lang="sv-SE" smtClean="0">
                <a:solidFill>
                  <a:srgbClr val="0C73E3"/>
                </a:solidFill>
              </a:rPr>
              <a:pPr/>
              <a:t>‹#›</a:t>
            </a:fld>
            <a:endParaRPr lang="sv-SE">
              <a:solidFill>
                <a:srgbClr val="0C73E3"/>
              </a:solidFill>
            </a:endParaRPr>
          </a:p>
        </p:txBody>
      </p:sp>
    </p:spTree>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sidfot 3"/>
          <p:cNvSpPr>
            <a:spLocks noGrp="1"/>
          </p:cNvSpPr>
          <p:nvPr>
            <p:ph type="ftr" sz="quarter" idx="10"/>
          </p:nvPr>
        </p:nvSpPr>
        <p:spPr>
          <a:xfrm>
            <a:off x="2408238" y="6345238"/>
            <a:ext cx="4622800" cy="252412"/>
          </a:xfrm>
          <a:prstGeom prst="rect">
            <a:avLst/>
          </a:prstGeom>
        </p:spPr>
        <p:txBody>
          <a:bodyPr/>
          <a:lstStyle>
            <a:lvl1pPr fontAlgn="auto">
              <a:spcBef>
                <a:spcPts val="0"/>
              </a:spcBef>
              <a:spcAft>
                <a:spcPts val="0"/>
              </a:spcAft>
              <a:defRPr/>
            </a:lvl1pPr>
          </a:lstStyle>
          <a:p>
            <a:pPr>
              <a:buFontTx/>
              <a:buNone/>
              <a:defRPr/>
            </a:pPr>
            <a:r>
              <a:rPr lang="sv-SE" sz="1800">
                <a:solidFill>
                  <a:prstClr val="black"/>
                </a:solidFill>
                <a:latin typeface="Arial"/>
              </a:rPr>
              <a:t>Uddeholm presentation</a:t>
            </a:r>
          </a:p>
        </p:txBody>
      </p:sp>
      <p:sp>
        <p:nvSpPr>
          <p:cNvPr id="5" name="Platshållare för bildnummer 4"/>
          <p:cNvSpPr>
            <a:spLocks noGrp="1"/>
          </p:cNvSpPr>
          <p:nvPr>
            <p:ph type="sldNum" sz="quarter" idx="11"/>
          </p:nvPr>
        </p:nvSpPr>
        <p:spPr/>
        <p:txBody>
          <a:bodyPr/>
          <a:lstStyle>
            <a:lvl1pPr>
              <a:defRPr/>
            </a:lvl1pPr>
          </a:lstStyle>
          <a:p>
            <a:fld id="{358BA938-60AA-411F-86FA-1E354916D2F5}" type="slidenum">
              <a:rPr lang="sv-SE" altLang="sv-SE">
                <a:solidFill>
                  <a:srgbClr val="0C73E3"/>
                </a:solidFill>
              </a:rPr>
              <a:pPr/>
              <a:t>‹#›</a:t>
            </a:fld>
            <a:endParaRPr lang="sv-SE" altLang="sv-SE">
              <a:solidFill>
                <a:srgbClr val="0C73E3"/>
              </a:solidFill>
            </a:endParaRPr>
          </a:p>
        </p:txBody>
      </p:sp>
      <p:sp>
        <p:nvSpPr>
          <p:cNvPr id="6" name="Platshållare för datum 5"/>
          <p:cNvSpPr>
            <a:spLocks noGrp="1"/>
          </p:cNvSpPr>
          <p:nvPr>
            <p:ph type="dt" sz="half" idx="12"/>
          </p:nvPr>
        </p:nvSpPr>
        <p:spPr>
          <a:xfrm>
            <a:off x="731839" y="6350002"/>
            <a:ext cx="1558925" cy="250825"/>
          </a:xfrm>
          <a:prstGeom prst="rect">
            <a:avLst/>
          </a:prstGeom>
        </p:spPr>
        <p:txBody>
          <a:bodyPr/>
          <a:lstStyle>
            <a:lvl1pPr fontAlgn="auto">
              <a:spcBef>
                <a:spcPts val="0"/>
              </a:spcBef>
              <a:spcAft>
                <a:spcPts val="0"/>
              </a:spcAft>
              <a:defRPr/>
            </a:lvl1pPr>
          </a:lstStyle>
          <a:p>
            <a:pPr>
              <a:buFontTx/>
              <a:buNone/>
              <a:defRPr/>
            </a:pPr>
            <a:r>
              <a:rPr lang="sv-SE" sz="1800">
                <a:solidFill>
                  <a:prstClr val="black"/>
                </a:solidFill>
                <a:latin typeface="Arial"/>
              </a:rPr>
              <a:t>2012-11-30</a:t>
            </a:r>
            <a:endParaRPr lang="en-US" sz="1800">
              <a:solidFill>
                <a:prstClr val="black"/>
              </a:solidFill>
              <a:latin typeface="Arial"/>
            </a:endParaRPr>
          </a:p>
        </p:txBody>
      </p:sp>
    </p:spTree>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Rubrik, text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1322388" y="476250"/>
            <a:ext cx="6705600" cy="1143000"/>
          </a:xfrm>
        </p:spPr>
        <p:txBody>
          <a:bodyPr/>
          <a:lstStyle/>
          <a:p>
            <a:r>
              <a:rPr lang="sv-SE" smtClean="0"/>
              <a:t>Klicka här för att ändra format</a:t>
            </a:r>
            <a:endParaRPr lang="sv-SE"/>
          </a:p>
        </p:txBody>
      </p:sp>
      <p:sp>
        <p:nvSpPr>
          <p:cNvPr id="3" name="Platshållare för text 2"/>
          <p:cNvSpPr>
            <a:spLocks noGrp="1"/>
          </p:cNvSpPr>
          <p:nvPr>
            <p:ph type="body" sz="half" idx="1"/>
          </p:nvPr>
        </p:nvSpPr>
        <p:spPr>
          <a:xfrm>
            <a:off x="1322388" y="1844675"/>
            <a:ext cx="3276600" cy="41148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751388" y="1844675"/>
            <a:ext cx="3276600" cy="41148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Main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TextBox 4"/>
          <p:cNvSpPr txBox="1"/>
          <p:nvPr userDrawn="1"/>
        </p:nvSpPr>
        <p:spPr>
          <a:xfrm>
            <a:off x="7408514" y="6177963"/>
            <a:ext cx="1382020" cy="363600"/>
          </a:xfrm>
          <a:prstGeom prst="rect">
            <a:avLst/>
          </a:prstGeom>
        </p:spPr>
        <p:txBody>
          <a:bodyPr vert="horz" lIns="91440" tIns="45720" rIns="91440" bIns="45720" rtlCol="0" anchor="ctr"/>
          <a:lstStyle/>
          <a:p>
            <a:pPr algn="r" fontAlgn="auto">
              <a:spcBef>
                <a:spcPts val="0"/>
              </a:spcBef>
              <a:spcAft>
                <a:spcPts val="0"/>
              </a:spcAft>
              <a:buFontTx/>
              <a:buNone/>
            </a:pPr>
            <a:fld id="{F9DE63C7-9258-43C6-AA18-F369D108D225}" type="slidenum">
              <a:rPr lang="en-US" sz="1000" smtClean="0">
                <a:solidFill>
                  <a:prstClr val="black">
                    <a:tint val="75000"/>
                  </a:prstClr>
                </a:solidFill>
                <a:latin typeface="Arial" pitchFamily="34" charset="0"/>
                <a:cs typeface="Arial" pitchFamily="34" charset="0"/>
              </a:rPr>
              <a:pPr algn="r" fontAlgn="auto">
                <a:spcBef>
                  <a:spcPts val="0"/>
                </a:spcBef>
                <a:spcAft>
                  <a:spcPts val="0"/>
                </a:spcAft>
                <a:buFontTx/>
                <a:buNone/>
              </a:pPr>
              <a:t>‹#›</a:t>
            </a:fld>
            <a:endParaRPr lang="en-US" sz="1000" dirty="0" smtClean="0">
              <a:solidFill>
                <a:prstClr val="black">
                  <a:tint val="75000"/>
                </a:prstClr>
              </a:solidFill>
              <a:latin typeface="Arial" pitchFamily="34" charset="0"/>
              <a:cs typeface="Arial" pitchFamily="34" charset="0"/>
            </a:endParaRPr>
          </a:p>
        </p:txBody>
      </p:sp>
      <p:sp>
        <p:nvSpPr>
          <p:cNvPr id="6" name="TextBox 5"/>
          <p:cNvSpPr txBox="1"/>
          <p:nvPr userDrawn="1"/>
        </p:nvSpPr>
        <p:spPr>
          <a:xfrm>
            <a:off x="5278931" y="6177963"/>
            <a:ext cx="1974797" cy="365000"/>
          </a:xfrm>
          <a:prstGeom prst="rect">
            <a:avLst/>
          </a:prstGeom>
        </p:spPr>
        <p:txBody>
          <a:bodyPr vert="horz" lIns="91440" tIns="45720" rIns="91440" bIns="45720" rtlCol="0" anchor="ctr"/>
          <a:lstStyle/>
          <a:p>
            <a:pPr algn="ctr" fontAlgn="auto">
              <a:spcBef>
                <a:spcPts val="0"/>
              </a:spcBef>
              <a:spcAft>
                <a:spcPts val="0"/>
              </a:spcAft>
              <a:buFontTx/>
              <a:buNone/>
            </a:pPr>
            <a:r>
              <a:rPr lang="en-US" sz="1000" dirty="0" smtClean="0">
                <a:solidFill>
                  <a:prstClr val="black">
                    <a:tint val="75000"/>
                  </a:prstClr>
                </a:solidFill>
                <a:latin typeface="Arial" pitchFamily="34" charset="0"/>
                <a:cs typeface="Arial" pitchFamily="34" charset="0"/>
              </a:rPr>
              <a:t>February 2012</a:t>
            </a:r>
          </a:p>
        </p:txBody>
      </p:sp>
    </p:spTree>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8C44F32B-A74A-E24C-AA06-BB1AA85C173C}"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F9513AD-3318-5241-BD82-A57D50A5294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8C44F32B-A74A-E24C-AA06-BB1AA85C173C}"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F9513AD-3318-5241-BD82-A57D50A5294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8C44F32B-A74A-E24C-AA06-BB1AA85C173C}"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F9513AD-3318-5241-BD82-A57D50A5294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8C44F32B-A74A-E24C-AA06-BB1AA85C173C}" type="datetimeFigureOut">
              <a:rPr lang="sv-SE" smtClean="0">
                <a:solidFill>
                  <a:prstClr val="black">
                    <a:tint val="75000"/>
                  </a:prstClr>
                </a:solidFill>
              </a:rPr>
              <a:pPr/>
              <a:t>2017-12-20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EF9513AD-3318-5241-BD82-A57D50A5294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8C44F32B-A74A-E24C-AA06-BB1AA85C173C}" type="datetimeFigureOut">
              <a:rPr lang="sv-SE" smtClean="0">
                <a:solidFill>
                  <a:prstClr val="black">
                    <a:tint val="75000"/>
                  </a:prstClr>
                </a:solidFill>
              </a:rPr>
              <a:pPr/>
              <a:t>2017-12-20</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EF9513AD-3318-5241-BD82-A57D50A5294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eaLnBrk="0" hangingPunct="0">
              <a:defRPr>
                <a:latin typeface="Times" charset="0"/>
                <a:ea typeface="ＭＳ Ｐゴシック" charset="0"/>
                <a:cs typeface="Arial" charset="0"/>
              </a:defRPr>
            </a:lvl1pPr>
          </a:lstStyle>
          <a:p>
            <a:pPr algn="ctr">
              <a:spcBef>
                <a:spcPct val="0"/>
              </a:spcBef>
              <a:buFontTx/>
              <a:buNone/>
              <a:defRPr/>
            </a:pPr>
            <a:fld id="{B4627557-8D36-BB43-AF32-068EA128818E}" type="datetimeFigureOut">
              <a:rPr lang="en-US" sz="3600">
                <a:solidFill>
                  <a:srgbClr val="669900"/>
                </a:solidFill>
              </a:rPr>
              <a:pPr algn="ctr">
                <a:spcBef>
                  <a:spcPct val="0"/>
                </a:spcBef>
                <a:buFontTx/>
                <a:buNone/>
                <a:defRPr/>
              </a:pPr>
              <a:t>12/20/2017</a:t>
            </a:fld>
            <a:endParaRPr lang="en-US" sz="3600">
              <a:solidFill>
                <a:srgbClr val="669900"/>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eaLnBrk="0" hangingPunct="0">
              <a:defRPr/>
            </a:lvl1pPr>
          </a:lstStyle>
          <a:p>
            <a:pPr algn="ctr">
              <a:spcBef>
                <a:spcPct val="0"/>
              </a:spcBef>
              <a:buFontTx/>
              <a:buNone/>
              <a:defRPr/>
            </a:pPr>
            <a:endParaRPr lang="en-US" sz="3600">
              <a:solidFill>
                <a:srgbClr val="669900"/>
              </a:solidFill>
              <a:latin typeface="Gill Sans MT"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eaLnBrk="0" hangingPunct="0">
              <a:defRPr>
                <a:latin typeface="Times" charset="0"/>
                <a:ea typeface="ＭＳ Ｐゴシック" charset="0"/>
                <a:cs typeface="Arial" charset="0"/>
              </a:defRPr>
            </a:lvl1pPr>
          </a:lstStyle>
          <a:p>
            <a:pPr algn="ctr">
              <a:spcBef>
                <a:spcPct val="0"/>
              </a:spcBef>
              <a:buFontTx/>
              <a:buNone/>
              <a:defRPr/>
            </a:pPr>
            <a:fld id="{5A0B0C83-517C-004F-85F0-A43F3D57D194}" type="slidenum">
              <a:rPr lang="en-US" sz="3600">
                <a:solidFill>
                  <a:srgbClr val="669900"/>
                </a:solidFill>
              </a:rPr>
              <a:pPr algn="ctr">
                <a:spcBef>
                  <a:spcPct val="0"/>
                </a:spcBef>
                <a:buFontTx/>
                <a:buNone/>
                <a:defRPr/>
              </a:pPr>
              <a:t>‹#›</a:t>
            </a:fld>
            <a:endParaRPr lang="en-US" sz="3600">
              <a:solidFill>
                <a:srgbClr val="669900"/>
              </a:solidFill>
            </a:endParaRPr>
          </a:p>
        </p:txBody>
      </p:sp>
    </p:spTree>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8C44F32B-A74A-E24C-AA06-BB1AA85C173C}" type="datetimeFigureOut">
              <a:rPr lang="sv-SE" smtClean="0">
                <a:solidFill>
                  <a:prstClr val="black">
                    <a:tint val="75000"/>
                  </a:prstClr>
                </a:solidFill>
              </a:rPr>
              <a:pPr/>
              <a:t>2017-12-20</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EF9513AD-3318-5241-BD82-A57D50A5294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C44F32B-A74A-E24C-AA06-BB1AA85C173C}" type="datetimeFigureOut">
              <a:rPr lang="sv-SE" smtClean="0">
                <a:solidFill>
                  <a:prstClr val="black">
                    <a:tint val="75000"/>
                  </a:prstClr>
                </a:solidFill>
              </a:rPr>
              <a:pPr/>
              <a:t>2017-12-20</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EF9513AD-3318-5241-BD82-A57D50A5294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8C44F32B-A74A-E24C-AA06-BB1AA85C173C}" type="datetimeFigureOut">
              <a:rPr lang="sv-SE" smtClean="0">
                <a:solidFill>
                  <a:prstClr val="black">
                    <a:tint val="75000"/>
                  </a:prstClr>
                </a:solidFill>
              </a:rPr>
              <a:pPr/>
              <a:t>2017-12-20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EF9513AD-3318-5241-BD82-A57D50A5294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8C44F32B-A74A-E24C-AA06-BB1AA85C173C}" type="datetimeFigureOut">
              <a:rPr lang="sv-SE" smtClean="0">
                <a:solidFill>
                  <a:prstClr val="black">
                    <a:tint val="75000"/>
                  </a:prstClr>
                </a:solidFill>
              </a:rPr>
              <a:pPr/>
              <a:t>2017-12-20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EF9513AD-3318-5241-BD82-A57D50A5294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8C44F32B-A74A-E24C-AA06-BB1AA85C173C}"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F9513AD-3318-5241-BD82-A57D50A5294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8C44F32B-A74A-E24C-AA06-BB1AA85C173C}"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F9513AD-3318-5241-BD82-A57D50A5294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smtClean="0"/>
              <a:t>Klicka här för att ändra format på underrubrik i bakgrunden</a:t>
            </a:r>
            <a:endParaRPr lang="sv-SE"/>
          </a:p>
        </p:txBody>
      </p:sp>
    </p:spTree>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smtClean="0"/>
              <a:t>Klicka här för att ändra format på bakgrundstexten</a:t>
            </a:r>
          </a:p>
        </p:txBody>
      </p:sp>
    </p:spTree>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1322388" y="1844675"/>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751388" y="1844675"/>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Tree>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Tree>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351588" y="476250"/>
            <a:ext cx="1676400" cy="54832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1322388" y="476250"/>
            <a:ext cx="4876800" cy="54832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TwoObj" preserve="1">
  <p:cSld name="Rubrik, text och 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1322388" y="476250"/>
            <a:ext cx="6705600" cy="1143000"/>
          </a:xfrm>
        </p:spPr>
        <p:txBody>
          <a:bodyPr/>
          <a:lstStyle/>
          <a:p>
            <a:r>
              <a:rPr lang="sv-SE" smtClean="0"/>
              <a:t>Klicka här för att ändra format</a:t>
            </a:r>
            <a:endParaRPr lang="sv-SE"/>
          </a:p>
        </p:txBody>
      </p:sp>
      <p:sp>
        <p:nvSpPr>
          <p:cNvPr id="3" name="Platshållare för text 2"/>
          <p:cNvSpPr>
            <a:spLocks noGrp="1"/>
          </p:cNvSpPr>
          <p:nvPr>
            <p:ph type="body" sz="half" idx="1"/>
          </p:nvPr>
        </p:nvSpPr>
        <p:spPr>
          <a:xfrm>
            <a:off x="1322388" y="1844675"/>
            <a:ext cx="3276600" cy="41148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quarter" idx="2"/>
          </p:nvPr>
        </p:nvSpPr>
        <p:spPr>
          <a:xfrm>
            <a:off x="4751388" y="1844675"/>
            <a:ext cx="3276600" cy="19812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innehåll 4"/>
          <p:cNvSpPr>
            <a:spLocks noGrp="1"/>
          </p:cNvSpPr>
          <p:nvPr>
            <p:ph sz="quarter" idx="3"/>
          </p:nvPr>
        </p:nvSpPr>
        <p:spPr>
          <a:xfrm>
            <a:off x="4751388" y="3978275"/>
            <a:ext cx="3276600" cy="19812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Obj" preserve="1">
  <p:cSld name="Rubrik, text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1322388" y="476250"/>
            <a:ext cx="6705600" cy="1143000"/>
          </a:xfrm>
        </p:spPr>
        <p:txBody>
          <a:bodyPr/>
          <a:lstStyle/>
          <a:p>
            <a:r>
              <a:rPr lang="sv-SE" smtClean="0"/>
              <a:t>Klicka här för att ändra format</a:t>
            </a:r>
            <a:endParaRPr lang="sv-SE"/>
          </a:p>
        </p:txBody>
      </p:sp>
      <p:sp>
        <p:nvSpPr>
          <p:cNvPr id="3" name="Platshållare för text 2"/>
          <p:cNvSpPr>
            <a:spLocks noGrp="1"/>
          </p:cNvSpPr>
          <p:nvPr>
            <p:ph type="body" sz="half" idx="1"/>
          </p:nvPr>
        </p:nvSpPr>
        <p:spPr>
          <a:xfrm>
            <a:off x="1322388" y="1844675"/>
            <a:ext cx="3276600" cy="41148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751388" y="1844675"/>
            <a:ext cx="3276600" cy="41148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xAndClipArt" preserve="1">
  <p:cSld name="Rubrik, text och ClipArt">
    <p:spTree>
      <p:nvGrpSpPr>
        <p:cNvPr id="1" name=""/>
        <p:cNvGrpSpPr/>
        <p:nvPr/>
      </p:nvGrpSpPr>
      <p:grpSpPr>
        <a:xfrm>
          <a:off x="0" y="0"/>
          <a:ext cx="0" cy="0"/>
          <a:chOff x="0" y="0"/>
          <a:chExt cx="0" cy="0"/>
        </a:xfrm>
      </p:grpSpPr>
      <p:sp>
        <p:nvSpPr>
          <p:cNvPr id="2" name="Rubrik 1"/>
          <p:cNvSpPr>
            <a:spLocks noGrp="1"/>
          </p:cNvSpPr>
          <p:nvPr>
            <p:ph type="title"/>
          </p:nvPr>
        </p:nvSpPr>
        <p:spPr>
          <a:xfrm>
            <a:off x="1322388" y="476250"/>
            <a:ext cx="6705600" cy="1143000"/>
          </a:xfrm>
        </p:spPr>
        <p:txBody>
          <a:bodyPr/>
          <a:lstStyle/>
          <a:p>
            <a:r>
              <a:rPr lang="sv-SE" smtClean="0"/>
              <a:t>Klicka här för att ändra format</a:t>
            </a:r>
            <a:endParaRPr lang="sv-SE"/>
          </a:p>
        </p:txBody>
      </p:sp>
      <p:sp>
        <p:nvSpPr>
          <p:cNvPr id="3" name="Platshållare för text 2"/>
          <p:cNvSpPr>
            <a:spLocks noGrp="1"/>
          </p:cNvSpPr>
          <p:nvPr>
            <p:ph type="body" sz="half" idx="1"/>
          </p:nvPr>
        </p:nvSpPr>
        <p:spPr>
          <a:xfrm>
            <a:off x="1322388" y="1844675"/>
            <a:ext cx="3276600" cy="41148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ClipArt 3"/>
          <p:cNvSpPr>
            <a:spLocks noGrp="1"/>
          </p:cNvSpPr>
          <p:nvPr>
            <p:ph type="clipArt" sz="half" idx="2"/>
          </p:nvPr>
        </p:nvSpPr>
        <p:spPr>
          <a:xfrm>
            <a:off x="4751388" y="1844675"/>
            <a:ext cx="3276600" cy="4114800"/>
          </a:xfrm>
        </p:spPr>
        <p:txBody>
          <a:bodyPr/>
          <a:lstStyle/>
          <a:p>
            <a:pPr lvl="0"/>
            <a:endParaRPr lang="sv-SE" noProof="0" smtClean="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eaLnBrk="0" hangingPunct="0">
              <a:defRPr>
                <a:latin typeface="Times" charset="0"/>
                <a:ea typeface="ＭＳ Ｐゴシック" charset="0"/>
                <a:cs typeface="Arial" charset="0"/>
              </a:defRPr>
            </a:lvl1pPr>
          </a:lstStyle>
          <a:p>
            <a:pPr algn="ctr">
              <a:spcBef>
                <a:spcPct val="0"/>
              </a:spcBef>
              <a:buFontTx/>
              <a:buNone/>
              <a:defRPr/>
            </a:pPr>
            <a:fld id="{A8D6A3D8-206B-AC48-A20F-6D202308E84E}" type="datetimeFigureOut">
              <a:rPr lang="en-US" sz="3600">
                <a:solidFill>
                  <a:srgbClr val="669900"/>
                </a:solidFill>
              </a:rPr>
              <a:pPr algn="ctr">
                <a:spcBef>
                  <a:spcPct val="0"/>
                </a:spcBef>
                <a:buFontTx/>
                <a:buNone/>
                <a:defRPr/>
              </a:pPr>
              <a:t>12/20/2017</a:t>
            </a:fld>
            <a:endParaRPr lang="en-US" sz="3600">
              <a:solidFill>
                <a:srgbClr val="669900"/>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eaLnBrk="0" hangingPunct="0">
              <a:defRPr/>
            </a:lvl1pPr>
          </a:lstStyle>
          <a:p>
            <a:pPr algn="ctr">
              <a:spcBef>
                <a:spcPct val="0"/>
              </a:spcBef>
              <a:buFontTx/>
              <a:buNone/>
              <a:defRPr/>
            </a:pPr>
            <a:endParaRPr lang="en-US" sz="3600">
              <a:solidFill>
                <a:srgbClr val="669900"/>
              </a:solidFill>
              <a:latin typeface="Gill Sans MT"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eaLnBrk="0" hangingPunct="0">
              <a:defRPr>
                <a:latin typeface="Times" charset="0"/>
                <a:ea typeface="ＭＳ Ｐゴシック" charset="0"/>
                <a:cs typeface="Arial" charset="0"/>
              </a:defRPr>
            </a:lvl1pPr>
          </a:lstStyle>
          <a:p>
            <a:pPr algn="ctr">
              <a:spcBef>
                <a:spcPct val="0"/>
              </a:spcBef>
              <a:buFontTx/>
              <a:buNone/>
              <a:defRPr/>
            </a:pPr>
            <a:fld id="{481EE2F7-9F8F-A043-AFF1-9B9894D1BDE4}" type="slidenum">
              <a:rPr lang="en-US" sz="3600">
                <a:solidFill>
                  <a:srgbClr val="669900"/>
                </a:solidFill>
              </a:rPr>
              <a:pPr algn="ctr">
                <a:spcBef>
                  <a:spcPct val="0"/>
                </a:spcBef>
                <a:buFontTx/>
                <a:buNone/>
                <a:defRPr/>
              </a:pPr>
              <a:t>‹#›</a:t>
            </a:fld>
            <a:endParaRPr lang="en-US" sz="3600">
              <a:solidFill>
                <a:srgbClr val="669900"/>
              </a:solidFill>
            </a:endParaRPr>
          </a:p>
        </p:txBody>
      </p:sp>
    </p:spTree>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r>
              <a:rPr/>
              <a:t>Title Text</a:t>
            </a:r>
          </a:p>
        </p:txBody>
      </p:sp>
      <p:sp>
        <p:nvSpPr>
          <p:cNvPr id="19" name="Shape 19"/>
          <p:cNvSpPr>
            <a:spLocks noGrp="1"/>
          </p:cNvSpPr>
          <p:nvPr>
            <p:ph type="body" idx="1"/>
          </p:nvPr>
        </p:nvSpPr>
        <p:spPr>
          <a:prstGeom prst="rect">
            <a:avLst/>
          </a:prstGeom>
        </p:spPr>
        <p:txBody>
          <a:bodyPr/>
          <a:lstStyle/>
          <a:p>
            <a:pPr lvl="0"/>
            <a:r>
              <a:rPr/>
              <a:t>Body Level One</a:t>
            </a:r>
          </a:p>
          <a:p>
            <a:pPr lvl="1"/>
            <a:r>
              <a:rPr/>
              <a:t>Body Level Two</a:t>
            </a:r>
          </a:p>
          <a:p>
            <a:pPr lvl="2"/>
            <a:r>
              <a:rPr/>
              <a:t>Body Level Three</a:t>
            </a:r>
          </a:p>
          <a:p>
            <a:pPr lvl="3"/>
            <a:r>
              <a:rPr/>
              <a:t>Body Level Four</a:t>
            </a:r>
          </a:p>
          <a:p>
            <a:pPr lvl="4"/>
            <a:r>
              <a:rPr/>
              <a:t>Body Level Five</a:t>
            </a:r>
          </a:p>
        </p:txBody>
      </p:sp>
    </p:spTree>
    <p:extLst/>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xAndObj">
  <p:cSld name="Rubrik, text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1322388" y="476250"/>
            <a:ext cx="6705600" cy="1143000"/>
          </a:xfrm>
        </p:spPr>
        <p:txBody>
          <a:bodyPr/>
          <a:lstStyle/>
          <a:p>
            <a:r>
              <a:rPr lang="sv-SE" smtClean="0"/>
              <a:t>Klicka här för att ändra format</a:t>
            </a:r>
            <a:endParaRPr lang="sv-SE"/>
          </a:p>
        </p:txBody>
      </p:sp>
      <p:sp>
        <p:nvSpPr>
          <p:cNvPr id="3" name="Platshållare för text 2"/>
          <p:cNvSpPr>
            <a:spLocks noGrp="1"/>
          </p:cNvSpPr>
          <p:nvPr>
            <p:ph type="body" sz="half" idx="1"/>
          </p:nvPr>
        </p:nvSpPr>
        <p:spPr>
          <a:xfrm>
            <a:off x="1322388" y="1844675"/>
            <a:ext cx="3276600" cy="41148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751388" y="1844675"/>
            <a:ext cx="3276600" cy="41148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A43A97A-077C-3D4F-A5C3-FA039103BB81}" type="datetimeFigureOut">
              <a:rPr lang="sv-SE"/>
              <a:pPr>
                <a:defRPr/>
              </a:pPr>
              <a:t>2017-12-20</a:t>
            </a:fld>
            <a:endParaRPr lang="sv-SE"/>
          </a:p>
        </p:txBody>
      </p:sp>
      <p:sp>
        <p:nvSpPr>
          <p:cNvPr id="5" name="Platshållare för sidfot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sv-SE"/>
          </a:p>
        </p:txBody>
      </p:sp>
      <p:sp>
        <p:nvSpPr>
          <p:cNvPr id="6" name="Platshållare för bildnumm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57848D9-5D1E-6549-BE4D-2FD3C6193E83}" type="slidenum">
              <a:rPr lang="sv-SE"/>
              <a:pPr>
                <a:defRPr/>
              </a:pPr>
              <a:t>‹#›</a:t>
            </a:fld>
            <a:endParaRPr lang="sv-SE"/>
          </a:p>
        </p:txBody>
      </p:sp>
    </p:spTree>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A43A97A-077C-3D4F-A5C3-FA039103BB81}" type="datetimeFigureOut">
              <a:rPr lang="sv-SE"/>
              <a:pPr>
                <a:defRPr/>
              </a:pPr>
              <a:t>2017-12-20</a:t>
            </a:fld>
            <a:endParaRPr lang="sv-SE"/>
          </a:p>
        </p:txBody>
      </p:sp>
      <p:sp>
        <p:nvSpPr>
          <p:cNvPr id="5" name="Platshållare för sidfot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sv-SE"/>
          </a:p>
        </p:txBody>
      </p:sp>
      <p:sp>
        <p:nvSpPr>
          <p:cNvPr id="6" name="Platshållare för bildnumm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9049C37-EF2A-2444-99B6-46539B965C75}" type="slidenum">
              <a:rPr lang="sv-SE"/>
              <a:pPr>
                <a:defRPr/>
              </a:pPr>
              <a:t>‹#›</a:t>
            </a:fld>
            <a:endParaRPr lang="sv-SE"/>
          </a:p>
        </p:txBody>
      </p:sp>
    </p:spTree>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A43A97A-077C-3D4F-A5C3-FA039103BB81}" type="datetimeFigureOut">
              <a:rPr lang="sv-SE"/>
              <a:pPr>
                <a:defRPr/>
              </a:pPr>
              <a:t>2017-12-20</a:t>
            </a:fld>
            <a:endParaRPr lang="sv-SE"/>
          </a:p>
        </p:txBody>
      </p:sp>
      <p:sp>
        <p:nvSpPr>
          <p:cNvPr id="5" name="Platshållare för sidfot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sv-SE"/>
          </a:p>
        </p:txBody>
      </p:sp>
      <p:sp>
        <p:nvSpPr>
          <p:cNvPr id="6" name="Platshållare för bildnumm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F53C5A1-ED42-084D-B002-C0CA0783A926}" type="slidenum">
              <a:rPr lang="sv-SE"/>
              <a:pPr>
                <a:defRPr/>
              </a:pPr>
              <a:t>‹#›</a:t>
            </a:fld>
            <a:endParaRPr lang="sv-SE"/>
          </a:p>
        </p:txBody>
      </p:sp>
    </p:spTree>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A43A97A-077C-3D4F-A5C3-FA039103BB81}" type="datetimeFigureOut">
              <a:rPr lang="sv-SE"/>
              <a:pPr>
                <a:defRPr/>
              </a:pPr>
              <a:t>2017-12-20</a:t>
            </a:fld>
            <a:endParaRPr lang="sv-SE"/>
          </a:p>
        </p:txBody>
      </p:sp>
      <p:sp>
        <p:nvSpPr>
          <p:cNvPr id="6" name="Platshållare för sidfot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sv-SE"/>
          </a:p>
        </p:txBody>
      </p:sp>
      <p:sp>
        <p:nvSpPr>
          <p:cNvPr id="7" name="Platshållare för bildnumm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5831286-71A5-9E44-BD90-D9F3A2630CEB}" type="slidenum">
              <a:rPr lang="sv-SE"/>
              <a:pPr>
                <a:defRPr/>
              </a:pPr>
              <a:t>‹#›</a:t>
            </a:fld>
            <a:endParaRPr lang="sv-SE"/>
          </a:p>
        </p:txBody>
      </p:sp>
    </p:spTree>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A43A97A-077C-3D4F-A5C3-FA039103BB81}" type="datetimeFigureOut">
              <a:rPr lang="sv-SE"/>
              <a:pPr>
                <a:defRPr/>
              </a:pPr>
              <a:t>2017-12-20</a:t>
            </a:fld>
            <a:endParaRPr lang="sv-SE"/>
          </a:p>
        </p:txBody>
      </p:sp>
      <p:sp>
        <p:nvSpPr>
          <p:cNvPr id="8" name="Platshållare för sidfot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sv-SE"/>
          </a:p>
        </p:txBody>
      </p:sp>
      <p:sp>
        <p:nvSpPr>
          <p:cNvPr id="9" name="Platshållare för bildnumm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61C7EDD-C241-8440-9F35-64C4921CDF09}" type="slidenum">
              <a:rPr lang="sv-SE"/>
              <a:pPr>
                <a:defRPr/>
              </a:pPr>
              <a:t>‹#›</a:t>
            </a:fld>
            <a:endParaRPr lang="sv-SE"/>
          </a:p>
        </p:txBody>
      </p:sp>
    </p:spTree>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A43A97A-077C-3D4F-A5C3-FA039103BB81}" type="datetimeFigureOut">
              <a:rPr lang="sv-SE"/>
              <a:pPr>
                <a:defRPr/>
              </a:pPr>
              <a:t>2017-12-20</a:t>
            </a:fld>
            <a:endParaRPr lang="sv-SE"/>
          </a:p>
        </p:txBody>
      </p:sp>
      <p:sp>
        <p:nvSpPr>
          <p:cNvPr id="4" name="Platshållare för sidfot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sv-SE"/>
          </a:p>
        </p:txBody>
      </p:sp>
      <p:sp>
        <p:nvSpPr>
          <p:cNvPr id="5" name="Platshållare för bildnumm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EB632E0-D538-D64C-AF32-8EA8AE6E8653}" type="slidenum">
              <a:rPr lang="sv-SE"/>
              <a:pPr>
                <a:defRPr/>
              </a:pPr>
              <a:t>‹#›</a:t>
            </a:fld>
            <a:endParaRPr lang="sv-SE"/>
          </a:p>
        </p:txBody>
      </p:sp>
    </p:spTree>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A43A97A-077C-3D4F-A5C3-FA039103BB81}" type="datetimeFigureOut">
              <a:rPr lang="sv-SE"/>
              <a:pPr>
                <a:defRPr/>
              </a:pPr>
              <a:t>2017-12-20</a:t>
            </a:fld>
            <a:endParaRPr lang="sv-SE"/>
          </a:p>
        </p:txBody>
      </p:sp>
      <p:sp>
        <p:nvSpPr>
          <p:cNvPr id="3" name="Platshållare för sidfot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sv-SE"/>
          </a:p>
        </p:txBody>
      </p:sp>
      <p:sp>
        <p:nvSpPr>
          <p:cNvPr id="4" name="Platshållare för bildnumm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EE2EED1-9701-E54B-9DE9-099373A84813}" type="slidenum">
              <a:rPr lang="sv-SE"/>
              <a:pPr>
                <a:defRPr/>
              </a:pPr>
              <a:t>‹#›</a:t>
            </a:fld>
            <a:endParaRPr lang="sv-SE"/>
          </a:p>
        </p:txBody>
      </p:sp>
    </p:spTree>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A43A97A-077C-3D4F-A5C3-FA039103BB81}" type="datetimeFigureOut">
              <a:rPr lang="sv-SE"/>
              <a:pPr>
                <a:defRPr/>
              </a:pPr>
              <a:t>2017-12-20</a:t>
            </a:fld>
            <a:endParaRPr lang="sv-SE"/>
          </a:p>
        </p:txBody>
      </p:sp>
      <p:sp>
        <p:nvSpPr>
          <p:cNvPr id="6" name="Platshållare för sidfot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sv-SE"/>
          </a:p>
        </p:txBody>
      </p:sp>
      <p:sp>
        <p:nvSpPr>
          <p:cNvPr id="7" name="Platshållare för bildnumm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3D76442-459D-6D45-97DC-EFA25D36733A}" type="slidenum">
              <a:rPr lang="sv-SE"/>
              <a:pPr>
                <a:defRPr/>
              </a:pPr>
              <a:t>‹#›</a:t>
            </a:fld>
            <a:endParaRPr lang="sv-SE"/>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Rubrik, text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1322388" y="476250"/>
            <a:ext cx="6705600" cy="1143000"/>
          </a:xfrm>
        </p:spPr>
        <p:txBody>
          <a:bodyPr/>
          <a:lstStyle/>
          <a:p>
            <a:r>
              <a:rPr lang="sv-SE" smtClean="0"/>
              <a:t>Klicka här för att ändra format</a:t>
            </a:r>
            <a:endParaRPr lang="sv-SE"/>
          </a:p>
        </p:txBody>
      </p:sp>
      <p:sp>
        <p:nvSpPr>
          <p:cNvPr id="3" name="Platshållare för text 2"/>
          <p:cNvSpPr>
            <a:spLocks noGrp="1"/>
          </p:cNvSpPr>
          <p:nvPr>
            <p:ph type="body" sz="half" idx="1"/>
          </p:nvPr>
        </p:nvSpPr>
        <p:spPr>
          <a:xfrm>
            <a:off x="1322388" y="1844675"/>
            <a:ext cx="3276600" cy="41148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751388" y="1844675"/>
            <a:ext cx="3276600" cy="41148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A43A97A-077C-3D4F-A5C3-FA039103BB81}" type="datetimeFigureOut">
              <a:rPr lang="sv-SE"/>
              <a:pPr>
                <a:defRPr/>
              </a:pPr>
              <a:t>2017-12-20</a:t>
            </a:fld>
            <a:endParaRPr lang="sv-SE"/>
          </a:p>
        </p:txBody>
      </p:sp>
      <p:sp>
        <p:nvSpPr>
          <p:cNvPr id="6" name="Platshållare för sidfot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sv-SE"/>
          </a:p>
        </p:txBody>
      </p:sp>
      <p:sp>
        <p:nvSpPr>
          <p:cNvPr id="7" name="Platshållare för bildnumm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56C34FE-9E92-934D-94D6-067137AAEA8B}" type="slidenum">
              <a:rPr lang="sv-SE"/>
              <a:pPr>
                <a:defRPr/>
              </a:pPr>
              <a:t>‹#›</a:t>
            </a:fld>
            <a:endParaRPr lang="sv-SE"/>
          </a:p>
        </p:txBody>
      </p:sp>
    </p:spTree>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A43A97A-077C-3D4F-A5C3-FA039103BB81}" type="datetimeFigureOut">
              <a:rPr lang="sv-SE"/>
              <a:pPr>
                <a:defRPr/>
              </a:pPr>
              <a:t>2017-12-20</a:t>
            </a:fld>
            <a:endParaRPr lang="sv-SE"/>
          </a:p>
        </p:txBody>
      </p:sp>
      <p:sp>
        <p:nvSpPr>
          <p:cNvPr id="5" name="Platshållare för sidfot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sv-SE"/>
          </a:p>
        </p:txBody>
      </p:sp>
      <p:sp>
        <p:nvSpPr>
          <p:cNvPr id="6" name="Platshållare för bildnumm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44BCE1E-1ED0-B143-B62C-A96BAD9081F3}" type="slidenum">
              <a:rPr lang="sv-SE"/>
              <a:pPr>
                <a:defRPr/>
              </a:pPr>
              <a:t>‹#›</a:t>
            </a:fld>
            <a:endParaRPr lang="sv-SE"/>
          </a:p>
        </p:txBody>
      </p:sp>
    </p:spTree>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A43A97A-077C-3D4F-A5C3-FA039103BB81}" type="datetimeFigureOut">
              <a:rPr lang="sv-SE"/>
              <a:pPr>
                <a:defRPr/>
              </a:pPr>
              <a:t>2017-12-20</a:t>
            </a:fld>
            <a:endParaRPr lang="sv-SE"/>
          </a:p>
        </p:txBody>
      </p:sp>
      <p:sp>
        <p:nvSpPr>
          <p:cNvPr id="5" name="Platshållare för sidfot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sv-SE"/>
          </a:p>
        </p:txBody>
      </p:sp>
      <p:sp>
        <p:nvSpPr>
          <p:cNvPr id="6" name="Platshållare för bildnumm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0EE75F7-FA81-E446-BC40-B42EEE2C265A}" type="slidenum">
              <a:rPr lang="sv-SE"/>
              <a:pPr>
                <a:defRPr/>
              </a:pPr>
              <a:t>‹#›</a:t>
            </a:fld>
            <a:endParaRPr lang="sv-SE"/>
          </a:p>
        </p:txBody>
      </p:sp>
    </p:spTree>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xAndObj">
  <p:cSld name="Rubrik, text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1322388" y="476250"/>
            <a:ext cx="6705600" cy="1143000"/>
          </a:xfrm>
        </p:spPr>
        <p:txBody>
          <a:bodyPr/>
          <a:lstStyle/>
          <a:p>
            <a:r>
              <a:rPr lang="sv-SE" smtClean="0"/>
              <a:t>Klicka här för att ändra format</a:t>
            </a:r>
            <a:endParaRPr lang="sv-SE"/>
          </a:p>
        </p:txBody>
      </p:sp>
      <p:sp>
        <p:nvSpPr>
          <p:cNvPr id="3" name="Platshållare för text 2"/>
          <p:cNvSpPr>
            <a:spLocks noGrp="1"/>
          </p:cNvSpPr>
          <p:nvPr>
            <p:ph type="body" sz="half" idx="1"/>
          </p:nvPr>
        </p:nvSpPr>
        <p:spPr>
          <a:xfrm>
            <a:off x="1322388" y="1844675"/>
            <a:ext cx="3276600" cy="41148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751388" y="1844675"/>
            <a:ext cx="3276600" cy="41148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userDrawn="1">
  <p:cSld name="Titelsida, ljus bakgrundsbild">
    <p:spTree>
      <p:nvGrpSpPr>
        <p:cNvPr id="1" name=""/>
        <p:cNvGrpSpPr/>
        <p:nvPr/>
      </p:nvGrpSpPr>
      <p:grpSpPr>
        <a:xfrm>
          <a:off x="0" y="0"/>
          <a:ext cx="0" cy="0"/>
          <a:chOff x="0" y="0"/>
          <a:chExt cx="0" cy="0"/>
        </a:xfrm>
      </p:grpSpPr>
      <p:sp>
        <p:nvSpPr>
          <p:cNvPr id="25" name="Platshållare för bild 24"/>
          <p:cNvSpPr>
            <a:spLocks noGrp="1"/>
          </p:cNvSpPr>
          <p:nvPr>
            <p:ph type="pic" sz="quarter" idx="16"/>
          </p:nvPr>
        </p:nvSpPr>
        <p:spPr>
          <a:xfrm>
            <a:off x="0" y="0"/>
            <a:ext cx="9144000" cy="6858000"/>
          </a:xfrm>
          <a:noFill/>
        </p:spPr>
        <p:txBody>
          <a:bodyPr tIns="1800000"/>
          <a:lstStyle>
            <a:lvl1pPr marL="0" indent="0" algn="ctr">
              <a:buFontTx/>
              <a:buNone/>
              <a:defRPr sz="1050"/>
            </a:lvl1pPr>
          </a:lstStyle>
          <a:p>
            <a:r>
              <a:rPr lang="sv-SE" smtClean="0"/>
              <a:t>Klicka på ikonen för att lägga till en bild</a:t>
            </a:r>
            <a:endParaRPr lang="sv-SE"/>
          </a:p>
        </p:txBody>
      </p:sp>
      <p:sp>
        <p:nvSpPr>
          <p:cNvPr id="12" name="Freeform 5"/>
          <p:cNvSpPr>
            <a:spLocks noEditPoints="1"/>
          </p:cNvSpPr>
          <p:nvPr userDrawn="1"/>
        </p:nvSpPr>
        <p:spPr bwMode="auto">
          <a:xfrm>
            <a:off x="211876" y="320677"/>
            <a:ext cx="1524794" cy="263525"/>
          </a:xfrm>
          <a:custGeom>
            <a:avLst/>
            <a:gdLst>
              <a:gd name="T0" fmla="*/ 514 w 2413"/>
              <a:gd name="T1" fmla="*/ 129 h 309"/>
              <a:gd name="T2" fmla="*/ 377 w 2413"/>
              <a:gd name="T3" fmla="*/ 304 h 309"/>
              <a:gd name="T4" fmla="*/ 428 w 2413"/>
              <a:gd name="T5" fmla="*/ 122 h 309"/>
              <a:gd name="T6" fmla="*/ 601 w 2413"/>
              <a:gd name="T7" fmla="*/ 115 h 309"/>
              <a:gd name="T8" fmla="*/ 550 w 2413"/>
              <a:gd name="T9" fmla="*/ 304 h 309"/>
              <a:gd name="T10" fmla="*/ 646 w 2413"/>
              <a:gd name="T11" fmla="*/ 112 h 309"/>
              <a:gd name="T12" fmla="*/ 742 w 2413"/>
              <a:gd name="T13" fmla="*/ 304 h 309"/>
              <a:gd name="T14" fmla="*/ 47 w 2413"/>
              <a:gd name="T15" fmla="*/ 187 h 309"/>
              <a:gd name="T16" fmla="*/ 104 w 2413"/>
              <a:gd name="T17" fmla="*/ 188 h 309"/>
              <a:gd name="T18" fmla="*/ 47 w 2413"/>
              <a:gd name="T19" fmla="*/ 187 h 309"/>
              <a:gd name="T20" fmla="*/ 997 w 2413"/>
              <a:gd name="T21" fmla="*/ 194 h 309"/>
              <a:gd name="T22" fmla="*/ 1165 w 2413"/>
              <a:gd name="T23" fmla="*/ 204 h 309"/>
              <a:gd name="T24" fmla="*/ 1111 w 2413"/>
              <a:gd name="T25" fmla="*/ 281 h 309"/>
              <a:gd name="T26" fmla="*/ 847 w 2413"/>
              <a:gd name="T27" fmla="*/ 177 h 309"/>
              <a:gd name="T28" fmla="*/ 796 w 2413"/>
              <a:gd name="T29" fmla="*/ 304 h 309"/>
              <a:gd name="T30" fmla="*/ 931 w 2413"/>
              <a:gd name="T31" fmla="*/ 304 h 309"/>
              <a:gd name="T32" fmla="*/ 995 w 2413"/>
              <a:gd name="T33" fmla="*/ 77 h 309"/>
              <a:gd name="T34" fmla="*/ 1315 w 2413"/>
              <a:gd name="T35" fmla="*/ 115 h 309"/>
              <a:gd name="T36" fmla="*/ 1264 w 2413"/>
              <a:gd name="T37" fmla="*/ 304 h 309"/>
              <a:gd name="T38" fmla="*/ 1360 w 2413"/>
              <a:gd name="T39" fmla="*/ 112 h 309"/>
              <a:gd name="T40" fmla="*/ 1456 w 2413"/>
              <a:gd name="T41" fmla="*/ 304 h 309"/>
              <a:gd name="T42" fmla="*/ 2413 w 2413"/>
              <a:gd name="T43" fmla="*/ 108 h 309"/>
              <a:gd name="T44" fmla="*/ 2348 w 2413"/>
              <a:gd name="T45" fmla="*/ 0 h 309"/>
              <a:gd name="T46" fmla="*/ 2372 w 2413"/>
              <a:gd name="T47" fmla="*/ 309 h 309"/>
              <a:gd name="T48" fmla="*/ 2348 w 2413"/>
              <a:gd name="T49" fmla="*/ 108 h 309"/>
              <a:gd name="T50" fmla="*/ 1957 w 2413"/>
              <a:gd name="T51" fmla="*/ 74 h 309"/>
              <a:gd name="T52" fmla="*/ 1957 w 2413"/>
              <a:gd name="T53" fmla="*/ 304 h 309"/>
              <a:gd name="T54" fmla="*/ 2042 w 2413"/>
              <a:gd name="T55" fmla="*/ 74 h 309"/>
              <a:gd name="T56" fmla="*/ 1564 w 2413"/>
              <a:gd name="T57" fmla="*/ 0 h 309"/>
              <a:gd name="T58" fmla="*/ 1588 w 2413"/>
              <a:gd name="T59" fmla="*/ 309 h 309"/>
              <a:gd name="T60" fmla="*/ 1564 w 2413"/>
              <a:gd name="T61" fmla="*/ 108 h 309"/>
              <a:gd name="T62" fmla="*/ 1564 w 2413"/>
              <a:gd name="T63" fmla="*/ 77 h 309"/>
              <a:gd name="T64" fmla="*/ 1751 w 2413"/>
              <a:gd name="T65" fmla="*/ 309 h 309"/>
              <a:gd name="T66" fmla="*/ 1863 w 2413"/>
              <a:gd name="T67" fmla="*/ 187 h 309"/>
              <a:gd name="T68" fmla="*/ 1696 w 2413"/>
              <a:gd name="T69" fmla="*/ 176 h 309"/>
              <a:gd name="T70" fmla="*/ 339 w 2413"/>
              <a:gd name="T71" fmla="*/ 195 h 309"/>
              <a:gd name="T72" fmla="*/ 250 w 2413"/>
              <a:gd name="T73" fmla="*/ 309 h 309"/>
              <a:gd name="T74" fmla="*/ 339 w 2413"/>
              <a:gd name="T75" fmla="*/ 195 h 309"/>
              <a:gd name="T76" fmla="*/ 199 w 2413"/>
              <a:gd name="T77" fmla="*/ 161 h 309"/>
              <a:gd name="T78" fmla="*/ 2110 w 2413"/>
              <a:gd name="T79" fmla="*/ 195 h 309"/>
              <a:gd name="T80" fmla="*/ 2058 w 2413"/>
              <a:gd name="T81" fmla="*/ 188 h 309"/>
              <a:gd name="T82" fmla="*/ 2202 w 2413"/>
              <a:gd name="T83" fmla="*/ 161 h 309"/>
              <a:gd name="T84" fmla="*/ 2202 w 2413"/>
              <a:gd name="T85" fmla="*/ 16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13" h="309">
                <a:moveTo>
                  <a:pt x="505" y="74"/>
                </a:moveTo>
                <a:cubicBezTo>
                  <a:pt x="508" y="74"/>
                  <a:pt x="512" y="74"/>
                  <a:pt x="514" y="74"/>
                </a:cubicBezTo>
                <a:cubicBezTo>
                  <a:pt x="514" y="129"/>
                  <a:pt x="514" y="129"/>
                  <a:pt x="514" y="129"/>
                </a:cubicBezTo>
                <a:cubicBezTo>
                  <a:pt x="428" y="129"/>
                  <a:pt x="428" y="129"/>
                  <a:pt x="428" y="129"/>
                </a:cubicBezTo>
                <a:cubicBezTo>
                  <a:pt x="428" y="304"/>
                  <a:pt x="428" y="304"/>
                  <a:pt x="428" y="304"/>
                </a:cubicBezTo>
                <a:cubicBezTo>
                  <a:pt x="377" y="304"/>
                  <a:pt x="377" y="304"/>
                  <a:pt x="377" y="304"/>
                </a:cubicBezTo>
                <a:cubicBezTo>
                  <a:pt x="377" y="80"/>
                  <a:pt x="377" y="80"/>
                  <a:pt x="377" y="80"/>
                </a:cubicBezTo>
                <a:cubicBezTo>
                  <a:pt x="428" y="74"/>
                  <a:pt x="428" y="74"/>
                  <a:pt x="428" y="74"/>
                </a:cubicBezTo>
                <a:cubicBezTo>
                  <a:pt x="428" y="122"/>
                  <a:pt x="428" y="122"/>
                  <a:pt x="428" y="122"/>
                </a:cubicBezTo>
                <a:cubicBezTo>
                  <a:pt x="443" y="96"/>
                  <a:pt x="469" y="74"/>
                  <a:pt x="505" y="74"/>
                </a:cubicBezTo>
                <a:close/>
                <a:moveTo>
                  <a:pt x="677" y="73"/>
                </a:moveTo>
                <a:cubicBezTo>
                  <a:pt x="645" y="73"/>
                  <a:pt x="620" y="89"/>
                  <a:pt x="601" y="115"/>
                </a:cubicBezTo>
                <a:cubicBezTo>
                  <a:pt x="601" y="74"/>
                  <a:pt x="601" y="74"/>
                  <a:pt x="601" y="74"/>
                </a:cubicBezTo>
                <a:cubicBezTo>
                  <a:pt x="550" y="80"/>
                  <a:pt x="550" y="80"/>
                  <a:pt x="550" y="80"/>
                </a:cubicBezTo>
                <a:cubicBezTo>
                  <a:pt x="550" y="304"/>
                  <a:pt x="550" y="304"/>
                  <a:pt x="550" y="304"/>
                </a:cubicBezTo>
                <a:cubicBezTo>
                  <a:pt x="601" y="304"/>
                  <a:pt x="601" y="304"/>
                  <a:pt x="601" y="304"/>
                </a:cubicBezTo>
                <a:cubicBezTo>
                  <a:pt x="601" y="124"/>
                  <a:pt x="601" y="124"/>
                  <a:pt x="601" y="124"/>
                </a:cubicBezTo>
                <a:cubicBezTo>
                  <a:pt x="616" y="117"/>
                  <a:pt x="631" y="112"/>
                  <a:pt x="646" y="112"/>
                </a:cubicBezTo>
                <a:cubicBezTo>
                  <a:pt x="675" y="112"/>
                  <a:pt x="691" y="130"/>
                  <a:pt x="691" y="166"/>
                </a:cubicBezTo>
                <a:cubicBezTo>
                  <a:pt x="691" y="304"/>
                  <a:pt x="691" y="304"/>
                  <a:pt x="691" y="304"/>
                </a:cubicBezTo>
                <a:cubicBezTo>
                  <a:pt x="742" y="304"/>
                  <a:pt x="742" y="304"/>
                  <a:pt x="742" y="304"/>
                </a:cubicBezTo>
                <a:cubicBezTo>
                  <a:pt x="742" y="149"/>
                  <a:pt x="742" y="149"/>
                  <a:pt x="742" y="149"/>
                </a:cubicBezTo>
                <a:cubicBezTo>
                  <a:pt x="742" y="97"/>
                  <a:pt x="715" y="73"/>
                  <a:pt x="677" y="73"/>
                </a:cubicBezTo>
                <a:close/>
                <a:moveTo>
                  <a:pt x="47" y="187"/>
                </a:moveTo>
                <a:cubicBezTo>
                  <a:pt x="47" y="250"/>
                  <a:pt x="35" y="288"/>
                  <a:pt x="0" y="305"/>
                </a:cubicBezTo>
                <a:cubicBezTo>
                  <a:pt x="7" y="307"/>
                  <a:pt x="15" y="309"/>
                  <a:pt x="24" y="309"/>
                </a:cubicBezTo>
                <a:cubicBezTo>
                  <a:pt x="79" y="309"/>
                  <a:pt x="104" y="264"/>
                  <a:pt x="104" y="188"/>
                </a:cubicBezTo>
                <a:cubicBezTo>
                  <a:pt x="104" y="2"/>
                  <a:pt x="104" y="2"/>
                  <a:pt x="104" y="2"/>
                </a:cubicBezTo>
                <a:cubicBezTo>
                  <a:pt x="47" y="9"/>
                  <a:pt x="47" y="9"/>
                  <a:pt x="47" y="9"/>
                </a:cubicBezTo>
                <a:lnTo>
                  <a:pt x="47" y="187"/>
                </a:lnTo>
                <a:close/>
                <a:moveTo>
                  <a:pt x="1222" y="187"/>
                </a:moveTo>
                <a:cubicBezTo>
                  <a:pt x="1222" y="254"/>
                  <a:pt x="1176" y="309"/>
                  <a:pt x="1109" y="309"/>
                </a:cubicBezTo>
                <a:cubicBezTo>
                  <a:pt x="1048" y="309"/>
                  <a:pt x="997" y="266"/>
                  <a:pt x="997" y="194"/>
                </a:cubicBezTo>
                <a:cubicBezTo>
                  <a:pt x="997" y="128"/>
                  <a:pt x="1042" y="73"/>
                  <a:pt x="1110" y="73"/>
                </a:cubicBezTo>
                <a:cubicBezTo>
                  <a:pt x="1170" y="73"/>
                  <a:pt x="1222" y="115"/>
                  <a:pt x="1222" y="187"/>
                </a:cubicBezTo>
                <a:close/>
                <a:moveTo>
                  <a:pt x="1165" y="204"/>
                </a:moveTo>
                <a:cubicBezTo>
                  <a:pt x="1165" y="142"/>
                  <a:pt x="1144" y="100"/>
                  <a:pt x="1107" y="100"/>
                </a:cubicBezTo>
                <a:cubicBezTo>
                  <a:pt x="1076" y="100"/>
                  <a:pt x="1054" y="125"/>
                  <a:pt x="1054" y="176"/>
                </a:cubicBezTo>
                <a:cubicBezTo>
                  <a:pt x="1054" y="240"/>
                  <a:pt x="1075" y="281"/>
                  <a:pt x="1111" y="281"/>
                </a:cubicBezTo>
                <a:cubicBezTo>
                  <a:pt x="1143" y="281"/>
                  <a:pt x="1165" y="256"/>
                  <a:pt x="1165" y="204"/>
                </a:cubicBezTo>
                <a:close/>
                <a:moveTo>
                  <a:pt x="948" y="77"/>
                </a:moveTo>
                <a:cubicBezTo>
                  <a:pt x="847" y="177"/>
                  <a:pt x="847" y="177"/>
                  <a:pt x="847" y="177"/>
                </a:cubicBezTo>
                <a:cubicBezTo>
                  <a:pt x="847" y="2"/>
                  <a:pt x="847" y="2"/>
                  <a:pt x="847" y="2"/>
                </a:cubicBezTo>
                <a:cubicBezTo>
                  <a:pt x="796" y="9"/>
                  <a:pt x="796" y="9"/>
                  <a:pt x="796" y="9"/>
                </a:cubicBezTo>
                <a:cubicBezTo>
                  <a:pt x="796" y="304"/>
                  <a:pt x="796" y="304"/>
                  <a:pt x="796" y="304"/>
                </a:cubicBezTo>
                <a:cubicBezTo>
                  <a:pt x="847" y="304"/>
                  <a:pt x="847" y="304"/>
                  <a:pt x="847" y="304"/>
                </a:cubicBezTo>
                <a:cubicBezTo>
                  <a:pt x="847" y="185"/>
                  <a:pt x="847" y="185"/>
                  <a:pt x="847" y="185"/>
                </a:cubicBezTo>
                <a:cubicBezTo>
                  <a:pt x="931" y="304"/>
                  <a:pt x="931" y="304"/>
                  <a:pt x="931" y="304"/>
                </a:cubicBezTo>
                <a:cubicBezTo>
                  <a:pt x="994" y="304"/>
                  <a:pt x="994" y="304"/>
                  <a:pt x="994" y="304"/>
                </a:cubicBezTo>
                <a:cubicBezTo>
                  <a:pt x="897" y="171"/>
                  <a:pt x="897" y="171"/>
                  <a:pt x="897" y="171"/>
                </a:cubicBezTo>
                <a:cubicBezTo>
                  <a:pt x="995" y="77"/>
                  <a:pt x="995" y="77"/>
                  <a:pt x="995" y="77"/>
                </a:cubicBezTo>
                <a:lnTo>
                  <a:pt x="948" y="77"/>
                </a:lnTo>
                <a:close/>
                <a:moveTo>
                  <a:pt x="1392" y="73"/>
                </a:moveTo>
                <a:cubicBezTo>
                  <a:pt x="1359" y="73"/>
                  <a:pt x="1334" y="89"/>
                  <a:pt x="1315" y="115"/>
                </a:cubicBezTo>
                <a:cubicBezTo>
                  <a:pt x="1315" y="74"/>
                  <a:pt x="1315" y="74"/>
                  <a:pt x="1315" y="74"/>
                </a:cubicBezTo>
                <a:cubicBezTo>
                  <a:pt x="1264" y="80"/>
                  <a:pt x="1264" y="80"/>
                  <a:pt x="1264" y="80"/>
                </a:cubicBezTo>
                <a:cubicBezTo>
                  <a:pt x="1264" y="304"/>
                  <a:pt x="1264" y="304"/>
                  <a:pt x="1264" y="304"/>
                </a:cubicBezTo>
                <a:cubicBezTo>
                  <a:pt x="1315" y="304"/>
                  <a:pt x="1315" y="304"/>
                  <a:pt x="1315" y="304"/>
                </a:cubicBezTo>
                <a:cubicBezTo>
                  <a:pt x="1315" y="124"/>
                  <a:pt x="1315" y="124"/>
                  <a:pt x="1315" y="124"/>
                </a:cubicBezTo>
                <a:cubicBezTo>
                  <a:pt x="1330" y="117"/>
                  <a:pt x="1345" y="112"/>
                  <a:pt x="1360" y="112"/>
                </a:cubicBezTo>
                <a:cubicBezTo>
                  <a:pt x="1389" y="112"/>
                  <a:pt x="1405" y="130"/>
                  <a:pt x="1405" y="166"/>
                </a:cubicBezTo>
                <a:cubicBezTo>
                  <a:pt x="1405" y="304"/>
                  <a:pt x="1405" y="304"/>
                  <a:pt x="1405" y="304"/>
                </a:cubicBezTo>
                <a:cubicBezTo>
                  <a:pt x="1456" y="304"/>
                  <a:pt x="1456" y="304"/>
                  <a:pt x="1456" y="304"/>
                </a:cubicBezTo>
                <a:cubicBezTo>
                  <a:pt x="1456" y="149"/>
                  <a:pt x="1456" y="149"/>
                  <a:pt x="1456" y="149"/>
                </a:cubicBezTo>
                <a:cubicBezTo>
                  <a:pt x="1456" y="97"/>
                  <a:pt x="1429" y="73"/>
                  <a:pt x="1392" y="73"/>
                </a:cubicBezTo>
                <a:close/>
                <a:moveTo>
                  <a:pt x="2413" y="108"/>
                </a:moveTo>
                <a:cubicBezTo>
                  <a:pt x="2413" y="77"/>
                  <a:pt x="2413" y="77"/>
                  <a:pt x="2413" y="77"/>
                </a:cubicBezTo>
                <a:cubicBezTo>
                  <a:pt x="2348" y="77"/>
                  <a:pt x="2348" y="77"/>
                  <a:pt x="2348" y="77"/>
                </a:cubicBezTo>
                <a:cubicBezTo>
                  <a:pt x="2348" y="0"/>
                  <a:pt x="2348" y="0"/>
                  <a:pt x="2348" y="0"/>
                </a:cubicBezTo>
                <a:cubicBezTo>
                  <a:pt x="2289" y="7"/>
                  <a:pt x="2289" y="7"/>
                  <a:pt x="2289" y="7"/>
                </a:cubicBezTo>
                <a:cubicBezTo>
                  <a:pt x="2289" y="188"/>
                  <a:pt x="2289" y="188"/>
                  <a:pt x="2289" y="188"/>
                </a:cubicBezTo>
                <a:cubicBezTo>
                  <a:pt x="2289" y="264"/>
                  <a:pt x="2314" y="309"/>
                  <a:pt x="2372" y="309"/>
                </a:cubicBezTo>
                <a:cubicBezTo>
                  <a:pt x="2381" y="309"/>
                  <a:pt x="2390" y="307"/>
                  <a:pt x="2396" y="305"/>
                </a:cubicBezTo>
                <a:cubicBezTo>
                  <a:pt x="2360" y="288"/>
                  <a:pt x="2348" y="250"/>
                  <a:pt x="2348" y="187"/>
                </a:cubicBezTo>
                <a:cubicBezTo>
                  <a:pt x="2348" y="108"/>
                  <a:pt x="2348" y="108"/>
                  <a:pt x="2348" y="108"/>
                </a:cubicBezTo>
                <a:lnTo>
                  <a:pt x="2413" y="108"/>
                </a:lnTo>
                <a:close/>
                <a:moveTo>
                  <a:pt x="1957" y="122"/>
                </a:moveTo>
                <a:cubicBezTo>
                  <a:pt x="1957" y="74"/>
                  <a:pt x="1957" y="74"/>
                  <a:pt x="1957" y="74"/>
                </a:cubicBezTo>
                <a:cubicBezTo>
                  <a:pt x="1906" y="80"/>
                  <a:pt x="1906" y="80"/>
                  <a:pt x="1906" y="80"/>
                </a:cubicBezTo>
                <a:cubicBezTo>
                  <a:pt x="1906" y="304"/>
                  <a:pt x="1906" y="304"/>
                  <a:pt x="1906" y="304"/>
                </a:cubicBezTo>
                <a:cubicBezTo>
                  <a:pt x="1957" y="304"/>
                  <a:pt x="1957" y="304"/>
                  <a:pt x="1957" y="304"/>
                </a:cubicBezTo>
                <a:cubicBezTo>
                  <a:pt x="1957" y="129"/>
                  <a:pt x="1957" y="129"/>
                  <a:pt x="1957" y="129"/>
                </a:cubicBezTo>
                <a:cubicBezTo>
                  <a:pt x="2042" y="129"/>
                  <a:pt x="2042" y="129"/>
                  <a:pt x="2042" y="129"/>
                </a:cubicBezTo>
                <a:cubicBezTo>
                  <a:pt x="2042" y="74"/>
                  <a:pt x="2042" y="74"/>
                  <a:pt x="2042" y="74"/>
                </a:cubicBezTo>
                <a:cubicBezTo>
                  <a:pt x="2040" y="74"/>
                  <a:pt x="2036" y="74"/>
                  <a:pt x="2034" y="74"/>
                </a:cubicBezTo>
                <a:cubicBezTo>
                  <a:pt x="1998" y="74"/>
                  <a:pt x="1972" y="96"/>
                  <a:pt x="1957" y="122"/>
                </a:cubicBezTo>
                <a:close/>
                <a:moveTo>
                  <a:pt x="1564" y="0"/>
                </a:moveTo>
                <a:cubicBezTo>
                  <a:pt x="1505" y="7"/>
                  <a:pt x="1505" y="7"/>
                  <a:pt x="1505" y="7"/>
                </a:cubicBezTo>
                <a:cubicBezTo>
                  <a:pt x="1505" y="188"/>
                  <a:pt x="1505" y="188"/>
                  <a:pt x="1505" y="188"/>
                </a:cubicBezTo>
                <a:cubicBezTo>
                  <a:pt x="1505" y="264"/>
                  <a:pt x="1530" y="309"/>
                  <a:pt x="1588" y="309"/>
                </a:cubicBezTo>
                <a:cubicBezTo>
                  <a:pt x="1597" y="309"/>
                  <a:pt x="1606" y="307"/>
                  <a:pt x="1612" y="305"/>
                </a:cubicBezTo>
                <a:cubicBezTo>
                  <a:pt x="1576" y="288"/>
                  <a:pt x="1564" y="250"/>
                  <a:pt x="1564" y="187"/>
                </a:cubicBezTo>
                <a:cubicBezTo>
                  <a:pt x="1564" y="108"/>
                  <a:pt x="1564" y="108"/>
                  <a:pt x="1564" y="108"/>
                </a:cubicBezTo>
                <a:cubicBezTo>
                  <a:pt x="1629" y="108"/>
                  <a:pt x="1629" y="108"/>
                  <a:pt x="1629" y="108"/>
                </a:cubicBezTo>
                <a:cubicBezTo>
                  <a:pt x="1629" y="77"/>
                  <a:pt x="1629" y="77"/>
                  <a:pt x="1629" y="77"/>
                </a:cubicBezTo>
                <a:cubicBezTo>
                  <a:pt x="1564" y="77"/>
                  <a:pt x="1564" y="77"/>
                  <a:pt x="1564" y="77"/>
                </a:cubicBezTo>
                <a:lnTo>
                  <a:pt x="1564" y="0"/>
                </a:lnTo>
                <a:close/>
                <a:moveTo>
                  <a:pt x="1863" y="187"/>
                </a:moveTo>
                <a:cubicBezTo>
                  <a:pt x="1863" y="254"/>
                  <a:pt x="1818" y="309"/>
                  <a:pt x="1751" y="309"/>
                </a:cubicBezTo>
                <a:cubicBezTo>
                  <a:pt x="1690" y="309"/>
                  <a:pt x="1638" y="266"/>
                  <a:pt x="1638" y="194"/>
                </a:cubicBezTo>
                <a:cubicBezTo>
                  <a:pt x="1638" y="128"/>
                  <a:pt x="1684" y="73"/>
                  <a:pt x="1751" y="73"/>
                </a:cubicBezTo>
                <a:cubicBezTo>
                  <a:pt x="1812" y="73"/>
                  <a:pt x="1863" y="115"/>
                  <a:pt x="1863" y="187"/>
                </a:cubicBezTo>
                <a:close/>
                <a:moveTo>
                  <a:pt x="1806" y="204"/>
                </a:moveTo>
                <a:cubicBezTo>
                  <a:pt x="1806" y="142"/>
                  <a:pt x="1785" y="100"/>
                  <a:pt x="1748" y="100"/>
                </a:cubicBezTo>
                <a:cubicBezTo>
                  <a:pt x="1718" y="100"/>
                  <a:pt x="1696" y="125"/>
                  <a:pt x="1696" y="176"/>
                </a:cubicBezTo>
                <a:cubicBezTo>
                  <a:pt x="1696" y="240"/>
                  <a:pt x="1716" y="281"/>
                  <a:pt x="1753" y="281"/>
                </a:cubicBezTo>
                <a:cubicBezTo>
                  <a:pt x="1784" y="281"/>
                  <a:pt x="1806" y="256"/>
                  <a:pt x="1806" y="204"/>
                </a:cubicBezTo>
                <a:close/>
                <a:moveTo>
                  <a:pt x="339" y="195"/>
                </a:moveTo>
                <a:cubicBezTo>
                  <a:pt x="198" y="195"/>
                  <a:pt x="198" y="195"/>
                  <a:pt x="198" y="195"/>
                </a:cubicBezTo>
                <a:cubicBezTo>
                  <a:pt x="204" y="292"/>
                  <a:pt x="303" y="278"/>
                  <a:pt x="329" y="264"/>
                </a:cubicBezTo>
                <a:cubicBezTo>
                  <a:pt x="326" y="273"/>
                  <a:pt x="305" y="309"/>
                  <a:pt x="250" y="309"/>
                </a:cubicBezTo>
                <a:cubicBezTo>
                  <a:pt x="207" y="309"/>
                  <a:pt x="146" y="282"/>
                  <a:pt x="146" y="188"/>
                </a:cubicBezTo>
                <a:cubicBezTo>
                  <a:pt x="146" y="130"/>
                  <a:pt x="173" y="73"/>
                  <a:pt x="247" y="73"/>
                </a:cubicBezTo>
                <a:cubicBezTo>
                  <a:pt x="304" y="73"/>
                  <a:pt x="343" y="109"/>
                  <a:pt x="339" y="195"/>
                </a:cubicBezTo>
                <a:close/>
                <a:moveTo>
                  <a:pt x="290" y="161"/>
                </a:moveTo>
                <a:cubicBezTo>
                  <a:pt x="291" y="115"/>
                  <a:pt x="269" y="102"/>
                  <a:pt x="247" y="102"/>
                </a:cubicBezTo>
                <a:cubicBezTo>
                  <a:pt x="226" y="102"/>
                  <a:pt x="205" y="113"/>
                  <a:pt x="199" y="161"/>
                </a:cubicBezTo>
                <a:lnTo>
                  <a:pt x="290" y="161"/>
                </a:lnTo>
                <a:close/>
                <a:moveTo>
                  <a:pt x="2251" y="195"/>
                </a:moveTo>
                <a:cubicBezTo>
                  <a:pt x="2110" y="195"/>
                  <a:pt x="2110" y="195"/>
                  <a:pt x="2110" y="195"/>
                </a:cubicBezTo>
                <a:cubicBezTo>
                  <a:pt x="2116" y="292"/>
                  <a:pt x="2215" y="278"/>
                  <a:pt x="2241" y="264"/>
                </a:cubicBezTo>
                <a:cubicBezTo>
                  <a:pt x="2238" y="273"/>
                  <a:pt x="2217" y="309"/>
                  <a:pt x="2162" y="309"/>
                </a:cubicBezTo>
                <a:cubicBezTo>
                  <a:pt x="2119" y="309"/>
                  <a:pt x="2058" y="282"/>
                  <a:pt x="2058" y="188"/>
                </a:cubicBezTo>
                <a:cubicBezTo>
                  <a:pt x="2058" y="130"/>
                  <a:pt x="2085" y="73"/>
                  <a:pt x="2159" y="73"/>
                </a:cubicBezTo>
                <a:cubicBezTo>
                  <a:pt x="2216" y="73"/>
                  <a:pt x="2255" y="109"/>
                  <a:pt x="2251" y="195"/>
                </a:cubicBezTo>
                <a:close/>
                <a:moveTo>
                  <a:pt x="2202" y="161"/>
                </a:moveTo>
                <a:cubicBezTo>
                  <a:pt x="2203" y="115"/>
                  <a:pt x="2181" y="102"/>
                  <a:pt x="2158" y="102"/>
                </a:cubicBezTo>
                <a:cubicBezTo>
                  <a:pt x="2138" y="102"/>
                  <a:pt x="2117" y="113"/>
                  <a:pt x="2111" y="161"/>
                </a:cubicBezTo>
                <a:lnTo>
                  <a:pt x="2202" y="161"/>
                </a:lnTo>
                <a:close/>
              </a:path>
            </a:pathLst>
          </a:custGeom>
          <a:solidFill>
            <a:schemeClr val="bg1"/>
          </a:solidFill>
          <a:ln>
            <a:noFill/>
          </a:ln>
        </p:spPr>
        <p:txBody>
          <a:bodyPr vert="horz" wrap="square" lIns="68562" tIns="34281" rIns="68562" bIns="34281" numCol="1" anchor="t" anchorCtr="0" compatLnSpc="1">
            <a:prstTxWarp prst="textNoShape">
              <a:avLst/>
            </a:prstTxWarp>
          </a:bodyPr>
          <a:lstStyle/>
          <a:p>
            <a:endParaRPr lang="sv-SE" sz="1800"/>
          </a:p>
        </p:txBody>
      </p:sp>
      <p:sp>
        <p:nvSpPr>
          <p:cNvPr id="21" name="Rubrik 1"/>
          <p:cNvSpPr>
            <a:spLocks noGrp="1"/>
          </p:cNvSpPr>
          <p:nvPr>
            <p:ph type="ctrTitle"/>
          </p:nvPr>
        </p:nvSpPr>
        <p:spPr>
          <a:xfrm>
            <a:off x="197042" y="110809"/>
            <a:ext cx="7772400" cy="1470025"/>
          </a:xfrm>
        </p:spPr>
        <p:txBody>
          <a:bodyPr/>
          <a:lstStyle>
            <a:lvl1pPr>
              <a:lnSpc>
                <a:spcPct val="100000"/>
              </a:lnSpc>
              <a:defRPr sz="4499">
                <a:solidFill>
                  <a:schemeClr val="tx1"/>
                </a:solidFill>
              </a:defRPr>
            </a:lvl1pPr>
          </a:lstStyle>
          <a:p>
            <a:r>
              <a:rPr lang="sv-SE" smtClean="0"/>
              <a:t>Klicka här för att ändra format</a:t>
            </a:r>
            <a:endParaRPr lang="sv-SE"/>
          </a:p>
        </p:txBody>
      </p:sp>
      <p:sp>
        <p:nvSpPr>
          <p:cNvPr id="23" name="Underrubrik 2"/>
          <p:cNvSpPr>
            <a:spLocks noGrp="1"/>
          </p:cNvSpPr>
          <p:nvPr>
            <p:ph type="subTitle" idx="1"/>
          </p:nvPr>
        </p:nvSpPr>
        <p:spPr>
          <a:xfrm>
            <a:off x="197218" y="2747607"/>
            <a:ext cx="4296658" cy="1255227"/>
          </a:xfrm>
        </p:spPr>
        <p:txBody>
          <a:bodyPr/>
          <a:lstStyle>
            <a:lvl1pPr marL="0" indent="0" algn="l">
              <a:lnSpc>
                <a:spcPct val="100000"/>
              </a:lnSpc>
              <a:buNone/>
              <a:defRPr sz="1875">
                <a:solidFill>
                  <a:schemeClr val="tx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26" name="Platshållare för text 8"/>
          <p:cNvSpPr>
            <a:spLocks noGrp="1"/>
          </p:cNvSpPr>
          <p:nvPr>
            <p:ph type="body" sz="quarter" idx="20"/>
          </p:nvPr>
        </p:nvSpPr>
        <p:spPr>
          <a:xfrm>
            <a:off x="4974327" y="5751993"/>
            <a:ext cx="3924468" cy="854140"/>
          </a:xfrm>
        </p:spPr>
        <p:txBody>
          <a:bodyPr anchor="b" anchorCtr="0"/>
          <a:lstStyle>
            <a:lvl1pPr marL="0" indent="0" algn="r">
              <a:buFontTx/>
              <a:buNone/>
              <a:defRPr sz="1875">
                <a:solidFill>
                  <a:schemeClr val="accent1"/>
                </a:solidFill>
              </a:defRPr>
            </a:lvl1pPr>
          </a:lstStyle>
          <a:p>
            <a:pPr lvl="0"/>
            <a:r>
              <a:rPr lang="sv-SE" smtClean="0"/>
              <a:t>Klicka här för att ändra format på bakgrundstexten</a:t>
            </a:r>
          </a:p>
        </p:txBody>
      </p:sp>
      <p:sp>
        <p:nvSpPr>
          <p:cNvPr id="27" name="Platshållare för text 4"/>
          <p:cNvSpPr>
            <a:spLocks noGrp="1"/>
          </p:cNvSpPr>
          <p:nvPr>
            <p:ph type="body" sz="quarter" idx="18" hasCustomPrompt="1"/>
          </p:nvPr>
        </p:nvSpPr>
        <p:spPr>
          <a:xfrm>
            <a:off x="220449" y="6298236"/>
            <a:ext cx="1379335" cy="235184"/>
          </a:xfrm>
          <a:blipFill>
            <a:blip r:embed="rId2"/>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Tree>
    <p:extLst>
      <p:ext uri="{BB962C8B-B14F-4D97-AF65-F5344CB8AC3E}">
        <p14:creationId xmlns:p14="http://schemas.microsoft.com/office/powerpoint/2010/main" val="109053892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smtClean="0"/>
              <a:t>Klicka här för att ändra format på underrubrik i bakgrunden</a:t>
            </a:r>
            <a:endParaRPr lang="sv-SE"/>
          </a:p>
        </p:txBody>
      </p:sp>
    </p:spTree>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smtClean="0"/>
              <a:t>Klicka här för att ändra format på bakgrundstexten</a:t>
            </a:r>
          </a:p>
        </p:txBody>
      </p:sp>
    </p:spTree>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1322388" y="1844675"/>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751388" y="1844675"/>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87"/>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smtClean="0"/>
              <a:t>Klicka här för att ändra format på underrubrik i bakgrunden</a:t>
            </a:r>
            <a:endParaRPr lang="sv-SE"/>
          </a:p>
        </p:txBody>
      </p:sp>
    </p:spTree>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Tree>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351588" y="476250"/>
            <a:ext cx="1676400" cy="54832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1322388" y="476250"/>
            <a:ext cx="4876800" cy="54832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xAndTwoObj" preserve="1">
  <p:cSld name="Rubrik, text och 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1322388" y="476250"/>
            <a:ext cx="6705600" cy="1143000"/>
          </a:xfrm>
        </p:spPr>
        <p:txBody>
          <a:bodyPr/>
          <a:lstStyle/>
          <a:p>
            <a:r>
              <a:rPr lang="sv-SE" smtClean="0"/>
              <a:t>Klicka här för att ändra format</a:t>
            </a:r>
            <a:endParaRPr lang="sv-SE"/>
          </a:p>
        </p:txBody>
      </p:sp>
      <p:sp>
        <p:nvSpPr>
          <p:cNvPr id="3" name="Platshållare för text 2"/>
          <p:cNvSpPr>
            <a:spLocks noGrp="1"/>
          </p:cNvSpPr>
          <p:nvPr>
            <p:ph type="body" sz="half" idx="1"/>
          </p:nvPr>
        </p:nvSpPr>
        <p:spPr>
          <a:xfrm>
            <a:off x="1322388" y="1844675"/>
            <a:ext cx="3276600" cy="41148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quarter" idx="2"/>
          </p:nvPr>
        </p:nvSpPr>
        <p:spPr>
          <a:xfrm>
            <a:off x="4751388" y="1844675"/>
            <a:ext cx="3276600" cy="19812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innehåll 4"/>
          <p:cNvSpPr>
            <a:spLocks noGrp="1"/>
          </p:cNvSpPr>
          <p:nvPr>
            <p:ph sz="quarter" idx="3"/>
          </p:nvPr>
        </p:nvSpPr>
        <p:spPr>
          <a:xfrm>
            <a:off x="4751388" y="3978275"/>
            <a:ext cx="3276600" cy="19812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xAndObj" preserve="1">
  <p:cSld name="Rubrik, text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1322388" y="476250"/>
            <a:ext cx="6705600" cy="1143000"/>
          </a:xfrm>
        </p:spPr>
        <p:txBody>
          <a:bodyPr/>
          <a:lstStyle/>
          <a:p>
            <a:r>
              <a:rPr lang="sv-SE" smtClean="0"/>
              <a:t>Klicka här för att ändra format</a:t>
            </a:r>
            <a:endParaRPr lang="sv-SE"/>
          </a:p>
        </p:txBody>
      </p:sp>
      <p:sp>
        <p:nvSpPr>
          <p:cNvPr id="3" name="Platshållare för text 2"/>
          <p:cNvSpPr>
            <a:spLocks noGrp="1"/>
          </p:cNvSpPr>
          <p:nvPr>
            <p:ph type="body" sz="half" idx="1"/>
          </p:nvPr>
        </p:nvSpPr>
        <p:spPr>
          <a:xfrm>
            <a:off x="1322388" y="1844675"/>
            <a:ext cx="3276600" cy="41148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751388" y="1844675"/>
            <a:ext cx="3276600" cy="41148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5BB6289B-D3A1-4064-80BA-6A484A7AB41F}"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C44EC605-EBD5-4E62-87EF-86CBF4D3BDF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5BB6289B-D3A1-4064-80BA-6A484A7AB41F}"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C44EC605-EBD5-4E62-87EF-86CBF4D3BDF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5BB6289B-D3A1-4064-80BA-6A484A7AB41F}"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C44EC605-EBD5-4E62-87EF-86CBF4D3BDF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5BB6289B-D3A1-4064-80BA-6A484A7AB41F}" type="datetimeFigureOut">
              <a:rPr lang="sv-SE" smtClean="0">
                <a:solidFill>
                  <a:prstClr val="black">
                    <a:tint val="75000"/>
                  </a:prstClr>
                </a:solidFill>
              </a:rPr>
              <a:pPr/>
              <a:t>2017-12-20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C44EC605-EBD5-4E62-87EF-86CBF4D3BDF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5BB6289B-D3A1-4064-80BA-6A484A7AB41F}" type="datetimeFigureOut">
              <a:rPr lang="sv-SE" smtClean="0">
                <a:solidFill>
                  <a:prstClr val="black">
                    <a:tint val="75000"/>
                  </a:prstClr>
                </a:solidFill>
              </a:rPr>
              <a:pPr/>
              <a:t>2017-12-20</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C44EC605-EBD5-4E62-87EF-86CBF4D3BDF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5BB6289B-D3A1-4064-80BA-6A484A7AB41F}" type="datetimeFigureOut">
              <a:rPr lang="sv-SE" smtClean="0">
                <a:solidFill>
                  <a:prstClr val="black">
                    <a:tint val="75000"/>
                  </a:prstClr>
                </a:solidFill>
              </a:rPr>
              <a:pPr/>
              <a:t>2017-12-20</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C44EC605-EBD5-4E62-87EF-86CBF4D3BDF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5BB6289B-D3A1-4064-80BA-6A484A7AB41F}" type="datetimeFigureOut">
              <a:rPr lang="sv-SE" smtClean="0">
                <a:solidFill>
                  <a:prstClr val="black">
                    <a:tint val="75000"/>
                  </a:prstClr>
                </a:solidFill>
              </a:rPr>
              <a:pPr/>
              <a:t>2017-12-20</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C44EC605-EBD5-4E62-87EF-86CBF4D3BDF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5BB6289B-D3A1-4064-80BA-6A484A7AB41F}" type="datetimeFigureOut">
              <a:rPr lang="sv-SE" smtClean="0">
                <a:solidFill>
                  <a:prstClr val="black">
                    <a:tint val="75000"/>
                  </a:prstClr>
                </a:solidFill>
              </a:rPr>
              <a:pPr/>
              <a:t>2017-12-20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C44EC605-EBD5-4E62-87EF-86CBF4D3BDF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5BB6289B-D3A1-4064-80BA-6A484A7AB41F}" type="datetimeFigureOut">
              <a:rPr lang="sv-SE" smtClean="0">
                <a:solidFill>
                  <a:prstClr val="black">
                    <a:tint val="75000"/>
                  </a:prstClr>
                </a:solidFill>
              </a:rPr>
              <a:pPr/>
              <a:t>2017-12-20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C44EC605-EBD5-4E62-87EF-86CBF4D3BDF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5BB6289B-D3A1-4064-80BA-6A484A7AB41F}"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C44EC605-EBD5-4E62-87EF-86CBF4D3BDF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5BB6289B-D3A1-4064-80BA-6A484A7AB41F}"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C44EC605-EBD5-4E62-87EF-86CBF4D3BDF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62"/>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smtClean="0"/>
              <a:t>Klicka här för att ändra format på bakgrundstexten</a:t>
            </a:r>
          </a:p>
        </p:txBody>
      </p:sp>
    </p:spTree>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Titel och undertitel">
    <p:spTree>
      <p:nvGrpSpPr>
        <p:cNvPr id="1" name=""/>
        <p:cNvGrpSpPr/>
        <p:nvPr/>
      </p:nvGrpSpPr>
      <p:grpSpPr>
        <a:xfrm>
          <a:off x="0" y="0"/>
          <a:ext cx="0" cy="0"/>
          <a:chOff x="0" y="0"/>
          <a:chExt cx="0" cy="0"/>
        </a:xfrm>
      </p:grpSpPr>
      <p:sp>
        <p:nvSpPr>
          <p:cNvPr id="6" name="Shape 6"/>
          <p:cNvSpPr>
            <a:spLocks noGrp="1"/>
          </p:cNvSpPr>
          <p:nvPr>
            <p:ph type="title"/>
          </p:nvPr>
        </p:nvSpPr>
        <p:spPr>
          <a:xfrm>
            <a:off x="892969" y="1151930"/>
            <a:ext cx="7358063" cy="2321719"/>
          </a:xfrm>
          <a:prstGeom prst="rect">
            <a:avLst/>
          </a:prstGeom>
        </p:spPr>
        <p:txBody>
          <a:bodyPr lIns="0" tIns="0" rIns="0" bIns="0" anchor="b"/>
          <a:lstStyle>
            <a:lvl1pPr defTabSz="410751">
              <a:defRPr sz="5600">
                <a:latin typeface="+mn-lt"/>
                <a:ea typeface="+mn-ea"/>
                <a:cs typeface="+mn-cs"/>
                <a:sym typeface="Helvetica Light"/>
              </a:defRPr>
            </a:lvl1pPr>
          </a:lstStyle>
          <a:p>
            <a:pPr lvl="0">
              <a:defRPr sz="1800"/>
            </a:pPr>
            <a:r>
              <a:rPr sz="5600"/>
              <a:t>Titeltext</a:t>
            </a:r>
          </a:p>
        </p:txBody>
      </p:sp>
      <p:sp>
        <p:nvSpPr>
          <p:cNvPr id="7" name="Shape 7"/>
          <p:cNvSpPr>
            <a:spLocks noGrp="1"/>
          </p:cNvSpPr>
          <p:nvPr>
            <p:ph type="body" idx="1"/>
          </p:nvPr>
        </p:nvSpPr>
        <p:spPr>
          <a:xfrm>
            <a:off x="892969" y="3536156"/>
            <a:ext cx="7358063" cy="794742"/>
          </a:xfrm>
          <a:prstGeom prst="rect">
            <a:avLst/>
          </a:prstGeom>
        </p:spPr>
        <p:txBody>
          <a:bodyPr lIns="0" tIns="0" rIns="0" bIns="0"/>
          <a:lstStyle>
            <a:lvl1pPr marL="0" indent="0" algn="ctr" defTabSz="410751">
              <a:spcBef>
                <a:spcPts val="0"/>
              </a:spcBef>
              <a:buSzTx/>
              <a:buFontTx/>
              <a:buNone/>
              <a:defRPr sz="2200">
                <a:latin typeface="+mn-lt"/>
                <a:ea typeface="+mn-ea"/>
                <a:cs typeface="+mn-cs"/>
                <a:sym typeface="Helvetica Light"/>
              </a:defRPr>
            </a:lvl1pPr>
            <a:lvl2pPr marL="0" indent="160729" algn="ctr" defTabSz="410751">
              <a:spcBef>
                <a:spcPts val="0"/>
              </a:spcBef>
              <a:buSzTx/>
              <a:buFontTx/>
              <a:buNone/>
              <a:defRPr sz="2200">
                <a:latin typeface="+mn-lt"/>
                <a:ea typeface="+mn-ea"/>
                <a:cs typeface="+mn-cs"/>
                <a:sym typeface="Helvetica Light"/>
              </a:defRPr>
            </a:lvl2pPr>
            <a:lvl3pPr marL="0" indent="321457" algn="ctr" defTabSz="410751">
              <a:spcBef>
                <a:spcPts val="0"/>
              </a:spcBef>
              <a:buSzTx/>
              <a:buFontTx/>
              <a:buNone/>
              <a:defRPr sz="2200">
                <a:latin typeface="+mn-lt"/>
                <a:ea typeface="+mn-ea"/>
                <a:cs typeface="+mn-cs"/>
                <a:sym typeface="Helvetica Light"/>
              </a:defRPr>
            </a:lvl3pPr>
            <a:lvl4pPr marL="0" indent="482186" algn="ctr" defTabSz="410751">
              <a:spcBef>
                <a:spcPts val="0"/>
              </a:spcBef>
              <a:buSzTx/>
              <a:buFontTx/>
              <a:buNone/>
              <a:defRPr sz="2200">
                <a:latin typeface="+mn-lt"/>
                <a:ea typeface="+mn-ea"/>
                <a:cs typeface="+mn-cs"/>
                <a:sym typeface="Helvetica Light"/>
              </a:defRPr>
            </a:lvl4pPr>
            <a:lvl5pPr marL="0" indent="642915" algn="ctr" defTabSz="410751">
              <a:spcBef>
                <a:spcPts val="0"/>
              </a:spcBef>
              <a:buSzTx/>
              <a:buFontTx/>
              <a:buNone/>
              <a:defRPr sz="2200">
                <a:latin typeface="+mn-lt"/>
                <a:ea typeface="+mn-ea"/>
                <a:cs typeface="+mn-cs"/>
                <a:sym typeface="Helvetica Light"/>
              </a:defRPr>
            </a:lvl5pPr>
          </a:lstStyle>
          <a:p>
            <a:pPr lvl="0">
              <a:defRPr sz="1800"/>
            </a:pPr>
            <a:r>
              <a:rPr sz="2200"/>
              <a:t>Brödtext nivå ett</a:t>
            </a:r>
          </a:p>
          <a:p>
            <a:pPr lvl="1">
              <a:defRPr sz="1800"/>
            </a:pPr>
            <a:r>
              <a:rPr sz="2200"/>
              <a:t>Brödtext nivå två</a:t>
            </a:r>
          </a:p>
          <a:p>
            <a:pPr lvl="2">
              <a:defRPr sz="1800"/>
            </a:pPr>
            <a:r>
              <a:rPr sz="2200"/>
              <a:t>Brödtext nivå tre</a:t>
            </a:r>
          </a:p>
          <a:p>
            <a:pPr lvl="3">
              <a:defRPr sz="1800"/>
            </a:pPr>
            <a:r>
              <a:rPr sz="2200"/>
              <a:t>Brödtext nivå fyra</a:t>
            </a:r>
          </a:p>
          <a:p>
            <a:pPr lvl="4">
              <a:defRPr sz="1800"/>
            </a:pPr>
            <a:r>
              <a:rPr sz="2200"/>
              <a:t>Brödtext nivå fem</a:t>
            </a:r>
          </a:p>
        </p:txBody>
      </p:sp>
    </p:spTree>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Foto - Horisontellt">
    <p:spTree>
      <p:nvGrpSpPr>
        <p:cNvPr id="1" name=""/>
        <p:cNvGrpSpPr/>
        <p:nvPr/>
      </p:nvGrpSpPr>
      <p:grpSpPr>
        <a:xfrm>
          <a:off x="0" y="0"/>
          <a:ext cx="0" cy="0"/>
          <a:chOff x="0" y="0"/>
          <a:chExt cx="0" cy="0"/>
        </a:xfrm>
      </p:grpSpPr>
      <p:sp>
        <p:nvSpPr>
          <p:cNvPr id="9" name="Shape 9"/>
          <p:cNvSpPr>
            <a:spLocks noGrp="1"/>
          </p:cNvSpPr>
          <p:nvPr>
            <p:ph type="title"/>
          </p:nvPr>
        </p:nvSpPr>
        <p:spPr>
          <a:xfrm>
            <a:off x="892969" y="4723805"/>
            <a:ext cx="7358063" cy="1000125"/>
          </a:xfrm>
          <a:prstGeom prst="rect">
            <a:avLst/>
          </a:prstGeom>
        </p:spPr>
        <p:txBody>
          <a:bodyPr lIns="0" tIns="0" rIns="0" bIns="0" anchor="b"/>
          <a:lstStyle>
            <a:lvl1pPr defTabSz="410751">
              <a:defRPr sz="5600">
                <a:latin typeface="+mn-lt"/>
                <a:ea typeface="+mn-ea"/>
                <a:cs typeface="+mn-cs"/>
                <a:sym typeface="Helvetica Light"/>
              </a:defRPr>
            </a:lvl1pPr>
          </a:lstStyle>
          <a:p>
            <a:pPr lvl="0">
              <a:defRPr sz="1800"/>
            </a:pPr>
            <a:r>
              <a:rPr sz="5600"/>
              <a:t>Titeltext</a:t>
            </a:r>
          </a:p>
        </p:txBody>
      </p:sp>
      <p:sp>
        <p:nvSpPr>
          <p:cNvPr id="10" name="Shape 10"/>
          <p:cNvSpPr>
            <a:spLocks noGrp="1"/>
          </p:cNvSpPr>
          <p:nvPr>
            <p:ph type="body" idx="1"/>
          </p:nvPr>
        </p:nvSpPr>
        <p:spPr>
          <a:xfrm>
            <a:off x="892969" y="5759649"/>
            <a:ext cx="7358063" cy="794742"/>
          </a:xfrm>
          <a:prstGeom prst="rect">
            <a:avLst/>
          </a:prstGeom>
        </p:spPr>
        <p:txBody>
          <a:bodyPr lIns="0" tIns="0" rIns="0" bIns="0"/>
          <a:lstStyle>
            <a:lvl1pPr marL="0" indent="0" algn="ctr" defTabSz="410751">
              <a:spcBef>
                <a:spcPts val="0"/>
              </a:spcBef>
              <a:buSzTx/>
              <a:buFontTx/>
              <a:buNone/>
              <a:defRPr sz="2200">
                <a:latin typeface="+mn-lt"/>
                <a:ea typeface="+mn-ea"/>
                <a:cs typeface="+mn-cs"/>
                <a:sym typeface="Helvetica Light"/>
              </a:defRPr>
            </a:lvl1pPr>
            <a:lvl2pPr marL="0" indent="160729" algn="ctr" defTabSz="410751">
              <a:spcBef>
                <a:spcPts val="0"/>
              </a:spcBef>
              <a:buSzTx/>
              <a:buFontTx/>
              <a:buNone/>
              <a:defRPr sz="2200">
                <a:latin typeface="+mn-lt"/>
                <a:ea typeface="+mn-ea"/>
                <a:cs typeface="+mn-cs"/>
                <a:sym typeface="Helvetica Light"/>
              </a:defRPr>
            </a:lvl2pPr>
            <a:lvl3pPr marL="0" indent="321457" algn="ctr" defTabSz="410751">
              <a:spcBef>
                <a:spcPts val="0"/>
              </a:spcBef>
              <a:buSzTx/>
              <a:buFontTx/>
              <a:buNone/>
              <a:defRPr sz="2200">
                <a:latin typeface="+mn-lt"/>
                <a:ea typeface="+mn-ea"/>
                <a:cs typeface="+mn-cs"/>
                <a:sym typeface="Helvetica Light"/>
              </a:defRPr>
            </a:lvl3pPr>
            <a:lvl4pPr marL="0" indent="482186" algn="ctr" defTabSz="410751">
              <a:spcBef>
                <a:spcPts val="0"/>
              </a:spcBef>
              <a:buSzTx/>
              <a:buFontTx/>
              <a:buNone/>
              <a:defRPr sz="2200">
                <a:latin typeface="+mn-lt"/>
                <a:ea typeface="+mn-ea"/>
                <a:cs typeface="+mn-cs"/>
                <a:sym typeface="Helvetica Light"/>
              </a:defRPr>
            </a:lvl4pPr>
            <a:lvl5pPr marL="0" indent="642915" algn="ctr" defTabSz="410751">
              <a:spcBef>
                <a:spcPts val="0"/>
              </a:spcBef>
              <a:buSzTx/>
              <a:buFontTx/>
              <a:buNone/>
              <a:defRPr sz="2200">
                <a:latin typeface="+mn-lt"/>
                <a:ea typeface="+mn-ea"/>
                <a:cs typeface="+mn-cs"/>
                <a:sym typeface="Helvetica Light"/>
              </a:defRPr>
            </a:lvl5pPr>
          </a:lstStyle>
          <a:p>
            <a:pPr lvl="0">
              <a:defRPr sz="1800"/>
            </a:pPr>
            <a:r>
              <a:rPr sz="2200"/>
              <a:t>Brödtext nivå ett</a:t>
            </a:r>
          </a:p>
          <a:p>
            <a:pPr lvl="1">
              <a:defRPr sz="1800"/>
            </a:pPr>
            <a:r>
              <a:rPr sz="2200"/>
              <a:t>Brödtext nivå två</a:t>
            </a:r>
          </a:p>
          <a:p>
            <a:pPr lvl="2">
              <a:defRPr sz="1800"/>
            </a:pPr>
            <a:r>
              <a:rPr sz="2200"/>
              <a:t>Brödtext nivå tre</a:t>
            </a:r>
          </a:p>
          <a:p>
            <a:pPr lvl="3">
              <a:defRPr sz="1800"/>
            </a:pPr>
            <a:r>
              <a:rPr sz="2200"/>
              <a:t>Brödtext nivå fyra</a:t>
            </a:r>
          </a:p>
          <a:p>
            <a:pPr lvl="4">
              <a:defRPr sz="1800"/>
            </a:pPr>
            <a:r>
              <a:rPr sz="2200"/>
              <a:t>Brödtext nivå fem</a:t>
            </a:r>
          </a:p>
        </p:txBody>
      </p:sp>
    </p:spTree>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Titel - Centrerad">
    <p:spTree>
      <p:nvGrpSpPr>
        <p:cNvPr id="1" name=""/>
        <p:cNvGrpSpPr/>
        <p:nvPr/>
      </p:nvGrpSpPr>
      <p:grpSpPr>
        <a:xfrm>
          <a:off x="0" y="0"/>
          <a:ext cx="0" cy="0"/>
          <a:chOff x="0" y="0"/>
          <a:chExt cx="0" cy="0"/>
        </a:xfrm>
      </p:grpSpPr>
      <p:sp>
        <p:nvSpPr>
          <p:cNvPr id="12" name="Shape 12"/>
          <p:cNvSpPr>
            <a:spLocks noGrp="1"/>
          </p:cNvSpPr>
          <p:nvPr>
            <p:ph type="title"/>
          </p:nvPr>
        </p:nvSpPr>
        <p:spPr>
          <a:xfrm>
            <a:off x="892969" y="2268141"/>
            <a:ext cx="7358063" cy="2321719"/>
          </a:xfrm>
          <a:prstGeom prst="rect">
            <a:avLst/>
          </a:prstGeom>
        </p:spPr>
        <p:txBody>
          <a:bodyPr lIns="0" tIns="0" rIns="0" bIns="0"/>
          <a:lstStyle>
            <a:lvl1pPr defTabSz="410751">
              <a:defRPr sz="5600">
                <a:latin typeface="+mn-lt"/>
                <a:ea typeface="+mn-ea"/>
                <a:cs typeface="+mn-cs"/>
                <a:sym typeface="Helvetica Light"/>
              </a:defRPr>
            </a:lvl1pPr>
          </a:lstStyle>
          <a:p>
            <a:pPr lvl="0">
              <a:defRPr sz="1800"/>
            </a:pPr>
            <a:r>
              <a:rPr sz="5600"/>
              <a:t>Titeltext</a:t>
            </a:r>
          </a:p>
        </p:txBody>
      </p:sp>
    </p:spTree>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Foto - Vertikalt">
    <p:spTree>
      <p:nvGrpSpPr>
        <p:cNvPr id="1" name=""/>
        <p:cNvGrpSpPr/>
        <p:nvPr/>
      </p:nvGrpSpPr>
      <p:grpSpPr>
        <a:xfrm>
          <a:off x="0" y="0"/>
          <a:ext cx="0" cy="0"/>
          <a:chOff x="0" y="0"/>
          <a:chExt cx="0" cy="0"/>
        </a:xfrm>
      </p:grpSpPr>
      <p:sp>
        <p:nvSpPr>
          <p:cNvPr id="14" name="Shape 14"/>
          <p:cNvSpPr>
            <a:spLocks noGrp="1"/>
          </p:cNvSpPr>
          <p:nvPr>
            <p:ph type="title"/>
          </p:nvPr>
        </p:nvSpPr>
        <p:spPr>
          <a:xfrm>
            <a:off x="669726" y="446484"/>
            <a:ext cx="3750469" cy="2803922"/>
          </a:xfrm>
          <a:prstGeom prst="rect">
            <a:avLst/>
          </a:prstGeom>
        </p:spPr>
        <p:txBody>
          <a:bodyPr lIns="0" tIns="0" rIns="0" bIns="0" anchor="b"/>
          <a:lstStyle>
            <a:lvl1pPr defTabSz="410751">
              <a:defRPr sz="4200">
                <a:latin typeface="+mn-lt"/>
                <a:ea typeface="+mn-ea"/>
                <a:cs typeface="+mn-cs"/>
                <a:sym typeface="Helvetica Light"/>
              </a:defRPr>
            </a:lvl1pPr>
          </a:lstStyle>
          <a:p>
            <a:pPr lvl="0">
              <a:defRPr sz="1800"/>
            </a:pPr>
            <a:r>
              <a:rPr sz="4200"/>
              <a:t>Titeltext</a:t>
            </a:r>
          </a:p>
        </p:txBody>
      </p:sp>
      <p:sp>
        <p:nvSpPr>
          <p:cNvPr id="15" name="Shape 15"/>
          <p:cNvSpPr>
            <a:spLocks noGrp="1"/>
          </p:cNvSpPr>
          <p:nvPr>
            <p:ph type="body" idx="1"/>
          </p:nvPr>
        </p:nvSpPr>
        <p:spPr>
          <a:xfrm>
            <a:off x="669726" y="3348633"/>
            <a:ext cx="3750469" cy="2884289"/>
          </a:xfrm>
          <a:prstGeom prst="rect">
            <a:avLst/>
          </a:prstGeom>
        </p:spPr>
        <p:txBody>
          <a:bodyPr lIns="0" tIns="0" rIns="0" bIns="0"/>
          <a:lstStyle>
            <a:lvl1pPr marL="0" indent="0" algn="ctr" defTabSz="410751">
              <a:spcBef>
                <a:spcPts val="0"/>
              </a:spcBef>
              <a:buSzTx/>
              <a:buFontTx/>
              <a:buNone/>
              <a:defRPr sz="2200">
                <a:latin typeface="+mn-lt"/>
                <a:ea typeface="+mn-ea"/>
                <a:cs typeface="+mn-cs"/>
                <a:sym typeface="Helvetica Light"/>
              </a:defRPr>
            </a:lvl1pPr>
            <a:lvl2pPr marL="0" indent="160729" algn="ctr" defTabSz="410751">
              <a:spcBef>
                <a:spcPts val="0"/>
              </a:spcBef>
              <a:buSzTx/>
              <a:buFontTx/>
              <a:buNone/>
              <a:defRPr sz="2200">
                <a:latin typeface="+mn-lt"/>
                <a:ea typeface="+mn-ea"/>
                <a:cs typeface="+mn-cs"/>
                <a:sym typeface="Helvetica Light"/>
              </a:defRPr>
            </a:lvl2pPr>
            <a:lvl3pPr marL="0" indent="321457" algn="ctr" defTabSz="410751">
              <a:spcBef>
                <a:spcPts val="0"/>
              </a:spcBef>
              <a:buSzTx/>
              <a:buFontTx/>
              <a:buNone/>
              <a:defRPr sz="2200">
                <a:latin typeface="+mn-lt"/>
                <a:ea typeface="+mn-ea"/>
                <a:cs typeface="+mn-cs"/>
                <a:sym typeface="Helvetica Light"/>
              </a:defRPr>
            </a:lvl3pPr>
            <a:lvl4pPr marL="0" indent="482186" algn="ctr" defTabSz="410751">
              <a:spcBef>
                <a:spcPts val="0"/>
              </a:spcBef>
              <a:buSzTx/>
              <a:buFontTx/>
              <a:buNone/>
              <a:defRPr sz="2200">
                <a:latin typeface="+mn-lt"/>
                <a:ea typeface="+mn-ea"/>
                <a:cs typeface="+mn-cs"/>
                <a:sym typeface="Helvetica Light"/>
              </a:defRPr>
            </a:lvl4pPr>
            <a:lvl5pPr marL="0" indent="642915" algn="ctr" defTabSz="410751">
              <a:spcBef>
                <a:spcPts val="0"/>
              </a:spcBef>
              <a:buSzTx/>
              <a:buFontTx/>
              <a:buNone/>
              <a:defRPr sz="2200">
                <a:latin typeface="+mn-lt"/>
                <a:ea typeface="+mn-ea"/>
                <a:cs typeface="+mn-cs"/>
                <a:sym typeface="Helvetica Light"/>
              </a:defRPr>
            </a:lvl5pPr>
          </a:lstStyle>
          <a:p>
            <a:pPr lvl="0">
              <a:defRPr sz="1800"/>
            </a:pPr>
            <a:r>
              <a:rPr sz="2200"/>
              <a:t>Brödtext nivå ett</a:t>
            </a:r>
          </a:p>
          <a:p>
            <a:pPr lvl="1">
              <a:defRPr sz="1800"/>
            </a:pPr>
            <a:r>
              <a:rPr sz="2200"/>
              <a:t>Brödtext nivå två</a:t>
            </a:r>
          </a:p>
          <a:p>
            <a:pPr lvl="2">
              <a:defRPr sz="1800"/>
            </a:pPr>
            <a:r>
              <a:rPr sz="2200"/>
              <a:t>Brödtext nivå tre</a:t>
            </a:r>
          </a:p>
          <a:p>
            <a:pPr lvl="3">
              <a:defRPr sz="1800"/>
            </a:pPr>
            <a:r>
              <a:rPr sz="2200"/>
              <a:t>Brödtext nivå fyra</a:t>
            </a:r>
          </a:p>
          <a:p>
            <a:pPr lvl="4">
              <a:defRPr sz="1800"/>
            </a:pPr>
            <a:r>
              <a:rPr sz="2200"/>
              <a:t>Brödtext nivå fem</a:t>
            </a:r>
          </a:p>
        </p:txBody>
      </p:sp>
    </p:spTree>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Titel - Upptill">
    <p:spTree>
      <p:nvGrpSpPr>
        <p:cNvPr id="1" name=""/>
        <p:cNvGrpSpPr/>
        <p:nvPr/>
      </p:nvGrpSpPr>
      <p:grpSpPr>
        <a:xfrm>
          <a:off x="0" y="0"/>
          <a:ext cx="0" cy="0"/>
          <a:chOff x="0" y="0"/>
          <a:chExt cx="0" cy="0"/>
        </a:xfrm>
      </p:grpSpPr>
      <p:sp>
        <p:nvSpPr>
          <p:cNvPr id="17" name="Shape 17"/>
          <p:cNvSpPr>
            <a:spLocks noGrp="1"/>
          </p:cNvSpPr>
          <p:nvPr>
            <p:ph type="title"/>
          </p:nvPr>
        </p:nvSpPr>
        <p:spPr>
          <a:xfrm>
            <a:off x="669727" y="312539"/>
            <a:ext cx="7804547" cy="1518047"/>
          </a:xfrm>
          <a:prstGeom prst="rect">
            <a:avLst/>
          </a:prstGeom>
        </p:spPr>
        <p:txBody>
          <a:bodyPr lIns="0" tIns="0" rIns="0" bIns="0"/>
          <a:lstStyle>
            <a:lvl1pPr defTabSz="410751">
              <a:defRPr sz="5600">
                <a:latin typeface="+mn-lt"/>
                <a:ea typeface="+mn-ea"/>
                <a:cs typeface="+mn-cs"/>
                <a:sym typeface="Helvetica Light"/>
              </a:defRPr>
            </a:lvl1pPr>
          </a:lstStyle>
          <a:p>
            <a:pPr lvl="0">
              <a:defRPr sz="1800"/>
            </a:pPr>
            <a:r>
              <a:rPr sz="5600"/>
              <a:t>Titeltext</a:t>
            </a:r>
          </a:p>
        </p:txBody>
      </p:sp>
    </p:spTree>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Titel, punkter och bild">
    <p:spTree>
      <p:nvGrpSpPr>
        <p:cNvPr id="1" name=""/>
        <p:cNvGrpSpPr/>
        <p:nvPr/>
      </p:nvGrpSpPr>
      <p:grpSpPr>
        <a:xfrm>
          <a:off x="0" y="0"/>
          <a:ext cx="0" cy="0"/>
          <a:chOff x="0" y="0"/>
          <a:chExt cx="0" cy="0"/>
        </a:xfrm>
      </p:grpSpPr>
      <p:sp>
        <p:nvSpPr>
          <p:cNvPr id="22" name="Shape 22"/>
          <p:cNvSpPr>
            <a:spLocks noGrp="1"/>
          </p:cNvSpPr>
          <p:nvPr>
            <p:ph type="title"/>
          </p:nvPr>
        </p:nvSpPr>
        <p:spPr>
          <a:xfrm>
            <a:off x="669727" y="312539"/>
            <a:ext cx="7804547" cy="1518047"/>
          </a:xfrm>
          <a:prstGeom prst="rect">
            <a:avLst/>
          </a:prstGeom>
        </p:spPr>
        <p:txBody>
          <a:bodyPr lIns="0" tIns="0" rIns="0" bIns="0"/>
          <a:lstStyle>
            <a:lvl1pPr defTabSz="410751">
              <a:defRPr sz="5600">
                <a:latin typeface="+mn-lt"/>
                <a:ea typeface="+mn-ea"/>
                <a:cs typeface="+mn-cs"/>
                <a:sym typeface="Helvetica Light"/>
              </a:defRPr>
            </a:lvl1pPr>
          </a:lstStyle>
          <a:p>
            <a:pPr lvl="0">
              <a:defRPr sz="1800"/>
            </a:pPr>
            <a:r>
              <a:rPr sz="5600"/>
              <a:t>Titeltext</a:t>
            </a:r>
          </a:p>
        </p:txBody>
      </p:sp>
      <p:sp>
        <p:nvSpPr>
          <p:cNvPr id="23" name="Shape 23"/>
          <p:cNvSpPr>
            <a:spLocks noGrp="1"/>
          </p:cNvSpPr>
          <p:nvPr>
            <p:ph type="body" idx="1"/>
          </p:nvPr>
        </p:nvSpPr>
        <p:spPr>
          <a:xfrm>
            <a:off x="669726" y="1830586"/>
            <a:ext cx="3750469" cy="4420195"/>
          </a:xfrm>
          <a:prstGeom prst="rect">
            <a:avLst/>
          </a:prstGeom>
        </p:spPr>
        <p:txBody>
          <a:bodyPr lIns="0" tIns="0" rIns="0" bIns="0" anchor="ctr"/>
          <a:lstStyle>
            <a:lvl1pPr marL="241093" indent="-241093" defTabSz="410751">
              <a:spcBef>
                <a:spcPts val="2250"/>
              </a:spcBef>
              <a:buSzPct val="75000"/>
              <a:buFontTx/>
              <a:defRPr sz="2000">
                <a:latin typeface="+mn-lt"/>
                <a:ea typeface="+mn-ea"/>
                <a:cs typeface="+mn-cs"/>
                <a:sym typeface="Helvetica Light"/>
              </a:defRPr>
            </a:lvl1pPr>
            <a:lvl2pPr marL="482186" indent="-241093" defTabSz="410751">
              <a:spcBef>
                <a:spcPts val="2250"/>
              </a:spcBef>
              <a:buSzPct val="75000"/>
              <a:buFontTx/>
              <a:buChar char="•"/>
              <a:defRPr sz="2000">
                <a:latin typeface="+mn-lt"/>
                <a:ea typeface="+mn-ea"/>
                <a:cs typeface="+mn-cs"/>
                <a:sym typeface="Helvetica Light"/>
              </a:defRPr>
            </a:lvl2pPr>
            <a:lvl3pPr marL="723279" indent="-241093" defTabSz="410751">
              <a:spcBef>
                <a:spcPts val="2250"/>
              </a:spcBef>
              <a:buSzPct val="75000"/>
              <a:buFontTx/>
              <a:defRPr sz="2000">
                <a:latin typeface="+mn-lt"/>
                <a:ea typeface="+mn-ea"/>
                <a:cs typeface="+mn-cs"/>
                <a:sym typeface="Helvetica Light"/>
              </a:defRPr>
            </a:lvl3pPr>
            <a:lvl4pPr marL="964372" indent="-241093" defTabSz="410751">
              <a:spcBef>
                <a:spcPts val="2250"/>
              </a:spcBef>
              <a:buSzPct val="75000"/>
              <a:buFontTx/>
              <a:buChar char="•"/>
              <a:defRPr sz="2000">
                <a:latin typeface="+mn-lt"/>
                <a:ea typeface="+mn-ea"/>
                <a:cs typeface="+mn-cs"/>
                <a:sym typeface="Helvetica Light"/>
              </a:defRPr>
            </a:lvl4pPr>
            <a:lvl5pPr marL="1205465" indent="-241093" defTabSz="410751">
              <a:spcBef>
                <a:spcPts val="2250"/>
              </a:spcBef>
              <a:buSzPct val="75000"/>
              <a:buFontTx/>
              <a:buChar char="•"/>
              <a:defRPr sz="2000">
                <a:latin typeface="+mn-lt"/>
                <a:ea typeface="+mn-ea"/>
                <a:cs typeface="+mn-cs"/>
                <a:sym typeface="Helvetica Light"/>
              </a:defRPr>
            </a:lvl5pPr>
          </a:lstStyle>
          <a:p>
            <a:pPr lvl="0">
              <a:defRPr sz="1800"/>
            </a:pPr>
            <a:r>
              <a:rPr sz="2000"/>
              <a:t>Brödtext nivå ett</a:t>
            </a:r>
          </a:p>
          <a:p>
            <a:pPr lvl="1">
              <a:defRPr sz="1800"/>
            </a:pPr>
            <a:r>
              <a:rPr sz="2000"/>
              <a:t>Brödtext nivå två</a:t>
            </a:r>
          </a:p>
          <a:p>
            <a:pPr lvl="2">
              <a:defRPr sz="1800"/>
            </a:pPr>
            <a:r>
              <a:rPr sz="2000"/>
              <a:t>Brödtext nivå tre</a:t>
            </a:r>
          </a:p>
          <a:p>
            <a:pPr lvl="3">
              <a:defRPr sz="1800"/>
            </a:pPr>
            <a:r>
              <a:rPr sz="2000"/>
              <a:t>Brödtext nivå fyra</a:t>
            </a:r>
          </a:p>
          <a:p>
            <a:pPr lvl="4">
              <a:defRPr sz="1800"/>
            </a:pPr>
            <a:r>
              <a:rPr sz="2000"/>
              <a:t>Brödtext nivå fem</a:t>
            </a:r>
          </a:p>
        </p:txBody>
      </p:sp>
    </p:spTree>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Punkter">
    <p:spTree>
      <p:nvGrpSpPr>
        <p:cNvPr id="1" name=""/>
        <p:cNvGrpSpPr/>
        <p:nvPr/>
      </p:nvGrpSpPr>
      <p:grpSpPr>
        <a:xfrm>
          <a:off x="0" y="0"/>
          <a:ext cx="0" cy="0"/>
          <a:chOff x="0" y="0"/>
          <a:chExt cx="0" cy="0"/>
        </a:xfrm>
      </p:grpSpPr>
      <p:sp>
        <p:nvSpPr>
          <p:cNvPr id="25" name="Shape 25"/>
          <p:cNvSpPr>
            <a:spLocks noGrp="1"/>
          </p:cNvSpPr>
          <p:nvPr>
            <p:ph type="body" idx="1"/>
          </p:nvPr>
        </p:nvSpPr>
        <p:spPr>
          <a:xfrm>
            <a:off x="669727" y="892969"/>
            <a:ext cx="7804547" cy="5072063"/>
          </a:xfrm>
          <a:prstGeom prst="rect">
            <a:avLst/>
          </a:prstGeom>
        </p:spPr>
        <p:txBody>
          <a:bodyPr lIns="0" tIns="0" rIns="0" bIns="0" anchor="ctr"/>
          <a:lstStyle>
            <a:lvl1pPr marL="312528" indent="-312528" defTabSz="410751">
              <a:spcBef>
                <a:spcPts val="2953"/>
              </a:spcBef>
              <a:buSzPct val="75000"/>
              <a:buFontTx/>
              <a:defRPr sz="2500">
                <a:latin typeface="+mn-lt"/>
                <a:ea typeface="+mn-ea"/>
                <a:cs typeface="+mn-cs"/>
                <a:sym typeface="Helvetica Light"/>
              </a:defRPr>
            </a:lvl1pPr>
            <a:lvl2pPr marL="625056" indent="-312528" defTabSz="410751">
              <a:spcBef>
                <a:spcPts val="2953"/>
              </a:spcBef>
              <a:buSzPct val="75000"/>
              <a:buFontTx/>
              <a:buChar char="•"/>
              <a:defRPr sz="2500">
                <a:latin typeface="+mn-lt"/>
                <a:ea typeface="+mn-ea"/>
                <a:cs typeface="+mn-cs"/>
                <a:sym typeface="Helvetica Light"/>
              </a:defRPr>
            </a:lvl2pPr>
            <a:lvl3pPr indent="-312528" defTabSz="410751">
              <a:spcBef>
                <a:spcPts val="2953"/>
              </a:spcBef>
              <a:buSzPct val="75000"/>
              <a:buFontTx/>
              <a:defRPr sz="2500">
                <a:latin typeface="+mn-lt"/>
                <a:ea typeface="+mn-ea"/>
                <a:cs typeface="+mn-cs"/>
                <a:sym typeface="Helvetica Light"/>
              </a:defRPr>
            </a:lvl3pPr>
            <a:lvl4pPr marL="1250112" indent="-312528" defTabSz="410751">
              <a:spcBef>
                <a:spcPts val="2953"/>
              </a:spcBef>
              <a:buSzPct val="75000"/>
              <a:buFontTx/>
              <a:buChar char="•"/>
              <a:defRPr sz="2500">
                <a:latin typeface="+mn-lt"/>
                <a:ea typeface="+mn-ea"/>
                <a:cs typeface="+mn-cs"/>
                <a:sym typeface="Helvetica Light"/>
              </a:defRPr>
            </a:lvl4pPr>
            <a:lvl5pPr marL="1562640" indent="-312528" defTabSz="410751">
              <a:spcBef>
                <a:spcPts val="2953"/>
              </a:spcBef>
              <a:buSzPct val="75000"/>
              <a:buFontTx/>
              <a:buChar char="•"/>
              <a:defRPr sz="2500">
                <a:latin typeface="+mn-lt"/>
                <a:ea typeface="+mn-ea"/>
                <a:cs typeface="+mn-cs"/>
                <a:sym typeface="Helvetica Light"/>
              </a:defRPr>
            </a:lvl5pPr>
          </a:lstStyle>
          <a:p>
            <a:pPr lvl="0">
              <a:defRPr sz="1800"/>
            </a:pPr>
            <a:r>
              <a:rPr sz="2500"/>
              <a:t>Brödtext nivå ett</a:t>
            </a:r>
          </a:p>
          <a:p>
            <a:pPr lvl="1">
              <a:defRPr sz="1800"/>
            </a:pPr>
            <a:r>
              <a:rPr sz="2500"/>
              <a:t>Brödtext nivå två</a:t>
            </a:r>
          </a:p>
          <a:p>
            <a:pPr lvl="2">
              <a:defRPr sz="1800"/>
            </a:pPr>
            <a:r>
              <a:rPr sz="2500"/>
              <a:t>Brödtext nivå tre</a:t>
            </a:r>
          </a:p>
          <a:p>
            <a:pPr lvl="3">
              <a:defRPr sz="1800"/>
            </a:pPr>
            <a:r>
              <a:rPr sz="2500"/>
              <a:t>Brödtext nivå fyra</a:t>
            </a:r>
          </a:p>
          <a:p>
            <a:pPr lvl="4">
              <a:defRPr sz="1800"/>
            </a:pPr>
            <a:r>
              <a:rPr sz="2500"/>
              <a:t>Brödtext nivå fem</a:t>
            </a:r>
          </a:p>
        </p:txBody>
      </p:sp>
    </p:spTree>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Foto - 3 per sida">
    <p:spTree>
      <p:nvGrpSpPr>
        <p:cNvPr id="1" name=""/>
        <p:cNvGrpSpPr/>
        <p:nvPr/>
      </p:nvGrpSpPr>
      <p:grpSpPr>
        <a:xfrm>
          <a:off x="0" y="0"/>
          <a:ext cx="0" cy="0"/>
          <a:chOff x="0" y="0"/>
          <a:chExt cx="0" cy="0"/>
        </a:xfrm>
      </p:grpSpPr>
    </p:spTree>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Citat">
    <p:spTree>
      <p:nvGrpSpPr>
        <p:cNvPr id="1" name=""/>
        <p:cNvGrpSpPr/>
        <p:nvPr/>
      </p:nvGrpSpPr>
      <p:grpSpPr>
        <a:xfrm>
          <a:off x="0" y="0"/>
          <a:ext cx="0" cy="0"/>
          <a:chOff x="0" y="0"/>
          <a:chExt cx="0" cy="0"/>
        </a:xfrm>
      </p:grpSpPr>
    </p:spTree>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Bild">
    <p:spTree>
      <p:nvGrpSpPr>
        <p:cNvPr id="1" name=""/>
        <p:cNvGrpSpPr/>
        <p:nvPr/>
      </p:nvGrpSpPr>
      <p:grpSpPr>
        <a:xfrm>
          <a:off x="0" y="0"/>
          <a:ext cx="0" cy="0"/>
          <a:chOff x="0" y="0"/>
          <a:chExt cx="0" cy="0"/>
        </a:xfrm>
      </p:grpSpPr>
    </p:spTree>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1322388" y="1844675"/>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751388" y="1844675"/>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Tree>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5" name="Shape 35"/>
          <p:cNvSpPr>
            <a:spLocks noGrp="1"/>
          </p:cNvSpPr>
          <p:nvPr>
            <p:ph type="title"/>
          </p:nvPr>
        </p:nvSpPr>
        <p:spPr>
          <a:prstGeom prst="rect">
            <a:avLst/>
          </a:prstGeom>
        </p:spPr>
        <p:txBody>
          <a:bodyPr/>
          <a:lstStyle/>
          <a:p>
            <a:pPr lvl="0">
              <a:defRPr sz="1800"/>
            </a:pPr>
            <a:r>
              <a:rPr sz="4400"/>
              <a:t>Titeltext</a:t>
            </a:r>
          </a:p>
        </p:txBody>
      </p:sp>
      <p:sp>
        <p:nvSpPr>
          <p:cNvPr id="36" name="Shape 36"/>
          <p:cNvSpPr>
            <a:spLocks noGrp="1"/>
          </p:cNvSpPr>
          <p:nvPr>
            <p:ph type="body" idx="1"/>
          </p:nvPr>
        </p:nvSpPr>
        <p:spPr>
          <a:prstGeom prst="rect">
            <a:avLst/>
          </a:prstGeom>
        </p:spPr>
        <p:txBody>
          <a:bodyPr/>
          <a:lstStyle/>
          <a:p>
            <a:pPr lvl="0">
              <a:defRPr sz="1800"/>
            </a:pPr>
            <a:r>
              <a:rPr sz="3100"/>
              <a:t>Brödtext nivå ett</a:t>
            </a:r>
          </a:p>
          <a:p>
            <a:pPr lvl="1">
              <a:defRPr sz="1800"/>
            </a:pPr>
            <a:r>
              <a:rPr sz="3100"/>
              <a:t>Brödtext nivå två</a:t>
            </a:r>
          </a:p>
          <a:p>
            <a:pPr lvl="2">
              <a:defRPr sz="1800"/>
            </a:pPr>
            <a:r>
              <a:rPr sz="3100"/>
              <a:t>Brödtext nivå tre</a:t>
            </a:r>
          </a:p>
          <a:p>
            <a:pPr lvl="3">
              <a:defRPr sz="1800"/>
            </a:pPr>
            <a:r>
              <a:rPr sz="3100"/>
              <a:t>Brödtext nivå fyra</a:t>
            </a:r>
          </a:p>
          <a:p>
            <a:pPr lvl="4">
              <a:defRPr sz="1800"/>
            </a:pPr>
            <a:r>
              <a:rPr sz="3100"/>
              <a:t>Brödtext nivå fem</a:t>
            </a:r>
          </a:p>
        </p:txBody>
      </p:sp>
      <p:sp>
        <p:nvSpPr>
          <p:cNvPr id="37" name="Shape 3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buFontTx/>
              <a:buNone/>
            </a:pPr>
            <a:fld id="{5BB6289B-D3A1-4064-80BA-6A484A7AB41F}" type="datetimeFigureOut">
              <a:rPr lang="sv-SE" sz="1800" smtClean="0">
                <a:solidFill>
                  <a:prstClr val="black">
                    <a:tint val="75000"/>
                  </a:prstClr>
                </a:solidFill>
                <a:latin typeface="Calibri"/>
              </a:rPr>
              <a:pPr fontAlgn="auto">
                <a:spcBef>
                  <a:spcPts val="0"/>
                </a:spcBef>
                <a:spcAft>
                  <a:spcPts val="0"/>
                </a:spcAft>
                <a:buFontTx/>
                <a:buNone/>
              </a:pPr>
              <a:t>2017-12-20</a:t>
            </a:fld>
            <a:endParaRPr lang="sv-SE" sz="1800">
              <a:solidFill>
                <a:prstClr val="black">
                  <a:tint val="75000"/>
                </a:prstClr>
              </a:solidFill>
              <a:latin typeface="Calibri"/>
            </a:endParaRPr>
          </a:p>
        </p:txBody>
      </p:sp>
      <p:sp>
        <p:nvSpPr>
          <p:cNvPr id="6" name="Platshållare för sidfot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buFontTx/>
              <a:buNone/>
            </a:pPr>
            <a:endParaRPr lang="sv-SE" sz="1800">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C44EC605-EBD5-4E62-87EF-86CBF4D3BDF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buFontTx/>
              <a:buNone/>
            </a:pPr>
            <a:fld id="{EA3665D6-D3AA-4B75-99C9-E5BD8099F3B5}" type="datetimeFigureOut">
              <a:rPr lang="sv-SE" sz="1800" smtClean="0">
                <a:solidFill>
                  <a:prstClr val="black">
                    <a:tint val="75000"/>
                  </a:prstClr>
                </a:solidFill>
                <a:latin typeface="Calibri"/>
              </a:rPr>
              <a:pPr fontAlgn="auto">
                <a:spcBef>
                  <a:spcPts val="0"/>
                </a:spcBef>
                <a:spcAft>
                  <a:spcPts val="0"/>
                </a:spcAft>
                <a:buFontTx/>
                <a:buNone/>
              </a:pPr>
              <a:t>2017-12-20</a:t>
            </a:fld>
            <a:endParaRPr lang="sv-SE" sz="1800">
              <a:solidFill>
                <a:prstClr val="black">
                  <a:tint val="75000"/>
                </a:prstClr>
              </a:solidFill>
              <a:latin typeface="Calibri"/>
            </a:endParaRPr>
          </a:p>
        </p:txBody>
      </p:sp>
      <p:sp>
        <p:nvSpPr>
          <p:cNvPr id="5" name="Platshållare för sidfot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buFontTx/>
              <a:buNone/>
            </a:pPr>
            <a:endParaRPr lang="sv-SE" sz="1800">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Start med bild, rubrik, text">
    <p:spTree>
      <p:nvGrpSpPr>
        <p:cNvPr id="1" name=""/>
        <p:cNvGrpSpPr/>
        <p:nvPr/>
      </p:nvGrpSpPr>
      <p:grpSpPr>
        <a:xfrm>
          <a:off x="0" y="0"/>
          <a:ext cx="0" cy="0"/>
          <a:chOff x="0" y="0"/>
          <a:chExt cx="0" cy="0"/>
        </a:xfrm>
      </p:grpSpPr>
      <p:sp>
        <p:nvSpPr>
          <p:cNvPr id="2" name="Rektangel 1"/>
          <p:cNvSpPr/>
          <p:nvPr userDrawn="1"/>
        </p:nvSpPr>
        <p:spPr>
          <a:xfrm>
            <a:off x="5774400" y="1772816"/>
            <a:ext cx="3369600" cy="4053600"/>
          </a:xfrm>
          <a:prstGeom prst="rect">
            <a:avLst/>
          </a:prstGeom>
          <a:solidFill>
            <a:srgbClr val="7C8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FontTx/>
              <a:buNone/>
            </a:pPr>
            <a:endParaRPr lang="sv-SE" sz="1800">
              <a:solidFill>
                <a:prstClr val="white"/>
              </a:solidFill>
            </a:endParaRPr>
          </a:p>
        </p:txBody>
      </p:sp>
      <p:sp>
        <p:nvSpPr>
          <p:cNvPr id="4" name="Platshållare för datum 3"/>
          <p:cNvSpPr>
            <a:spLocks noGrp="1"/>
          </p:cNvSpPr>
          <p:nvPr>
            <p:ph type="dt" sz="half" idx="10"/>
          </p:nvPr>
        </p:nvSpPr>
        <p:spPr/>
        <p:txBody>
          <a:bodyPr/>
          <a:lstStyle/>
          <a:p>
            <a:fld id="{DB20D2D8-1CB8-430C-8B77-FBDC8A53D0B9}" type="datetime1">
              <a:rPr lang="sv-SE" smtClean="0">
                <a:solidFill>
                  <a:prstClr val="black"/>
                </a:solidFill>
              </a:rPr>
              <a:pPr/>
              <a:t>2017-12-20</a:t>
            </a:fld>
            <a:endParaRPr lang="sv-SE">
              <a:solidFill>
                <a:prstClr val="black"/>
              </a:solidFill>
            </a:endParaRPr>
          </a:p>
        </p:txBody>
      </p:sp>
      <p:sp>
        <p:nvSpPr>
          <p:cNvPr id="6" name="Platshållare för bildnummer 5"/>
          <p:cNvSpPr>
            <a:spLocks noGrp="1"/>
          </p:cNvSpPr>
          <p:nvPr>
            <p:ph type="sldNum" sz="quarter" idx="12"/>
          </p:nvPr>
        </p:nvSpPr>
        <p:spPr/>
        <p:txBody>
          <a:bodyPr/>
          <a:lstStyle>
            <a:lvl1pPr algn="r">
              <a:defRPr/>
            </a:lvl1pPr>
          </a:lstStyle>
          <a:p>
            <a:fld id="{1844E2AD-2CA4-4022-8F3B-D585D66E2E30}" type="slidenum">
              <a:rPr lang="sv-SE" smtClean="0">
                <a:solidFill>
                  <a:prstClr val="black"/>
                </a:solidFill>
              </a:rPr>
              <a:pPr/>
              <a:t>‹#›</a:t>
            </a:fld>
            <a:endParaRPr lang="sv-SE" dirty="0">
              <a:solidFill>
                <a:prstClr val="black"/>
              </a:solidFill>
            </a:endParaRPr>
          </a:p>
        </p:txBody>
      </p:sp>
      <p:sp>
        <p:nvSpPr>
          <p:cNvPr id="8" name="Rubrik 1"/>
          <p:cNvSpPr>
            <a:spLocks noGrp="1"/>
          </p:cNvSpPr>
          <p:nvPr>
            <p:ph type="title" hasCustomPrompt="1"/>
          </p:nvPr>
        </p:nvSpPr>
        <p:spPr>
          <a:xfrm>
            <a:off x="5774400" y="1850400"/>
            <a:ext cx="3276000" cy="1504800"/>
          </a:xfrm>
        </p:spPr>
        <p:txBody>
          <a:bodyPr>
            <a:noAutofit/>
          </a:bodyPr>
          <a:lstStyle>
            <a:lvl1pPr algn="ctr">
              <a:defRPr cap="all" baseline="0">
                <a:solidFill>
                  <a:schemeClr val="bg1"/>
                </a:solidFill>
              </a:defRPr>
            </a:lvl1pPr>
          </a:lstStyle>
          <a:p>
            <a:r>
              <a:rPr lang="sv-SE" dirty="0" smtClean="0"/>
              <a:t>Ekosystem-dagarna 2050</a:t>
            </a:r>
            <a:endParaRPr lang="sv-SE" dirty="0"/>
          </a:p>
        </p:txBody>
      </p:sp>
      <p:sp>
        <p:nvSpPr>
          <p:cNvPr id="3" name="Platshållare för bild 2"/>
          <p:cNvSpPr>
            <a:spLocks noGrp="1"/>
          </p:cNvSpPr>
          <p:nvPr>
            <p:ph type="pic" sz="quarter" idx="13"/>
          </p:nvPr>
        </p:nvSpPr>
        <p:spPr>
          <a:xfrm>
            <a:off x="-421200" y="1771200"/>
            <a:ext cx="6145200" cy="4053600"/>
          </a:xfrm>
        </p:spPr>
        <p:txBody>
          <a:bodyPr/>
          <a:lstStyle/>
          <a:p>
            <a:r>
              <a:rPr lang="sv-SE" smtClean="0"/>
              <a:t>Klicka på ikonen för att lägga till en bild</a:t>
            </a:r>
            <a:endParaRPr lang="sv-SE"/>
          </a:p>
        </p:txBody>
      </p:sp>
      <p:sp>
        <p:nvSpPr>
          <p:cNvPr id="12" name="Platshållare för text 11"/>
          <p:cNvSpPr>
            <a:spLocks noGrp="1"/>
          </p:cNvSpPr>
          <p:nvPr>
            <p:ph type="body" sz="quarter" idx="14" hasCustomPrompt="1"/>
          </p:nvPr>
        </p:nvSpPr>
        <p:spPr>
          <a:xfrm>
            <a:off x="5774400" y="3430800"/>
            <a:ext cx="3276000" cy="2271600"/>
          </a:xfrm>
        </p:spPr>
        <p:txBody>
          <a:bodyPr>
            <a:noAutofit/>
          </a:bodyPr>
          <a:lstStyle>
            <a:lvl1pPr marL="0" indent="0" algn="ctr" eaLnBrk="1" hangingPunct="1">
              <a:buFont typeface="Arial" charset="0"/>
              <a:buNone/>
              <a:defRPr sz="2400">
                <a:solidFill>
                  <a:schemeClr val="bg1"/>
                </a:solidFill>
              </a:defRPr>
            </a:lvl1pPr>
            <a:lvl2pPr marL="434250" indent="0" algn="ctr">
              <a:buFontTx/>
              <a:buNone/>
              <a:defRPr sz="2000"/>
            </a:lvl2pPr>
            <a:lvl3pPr marL="914400" indent="0" algn="ctr">
              <a:buFontTx/>
              <a:buNone/>
              <a:defRPr sz="2000"/>
            </a:lvl3pPr>
            <a:lvl4pPr marL="1312200" indent="0" algn="ctr">
              <a:buFontTx/>
              <a:buNone/>
              <a:defRPr sz="2000"/>
            </a:lvl4pPr>
            <a:lvl5pPr marL="1828800" indent="0" algn="ctr">
              <a:buFontTx/>
              <a:buNone/>
              <a:defRPr sz="2000"/>
            </a:lvl5pPr>
          </a:lstStyle>
          <a:p>
            <a:pPr marL="0" indent="0" algn="ctr" eaLnBrk="1" hangingPunct="1">
              <a:buFont typeface="Arial" charset="0"/>
              <a:buNone/>
            </a:pPr>
            <a:r>
              <a:rPr lang="de-DE" dirty="0" smtClean="0">
                <a:latin typeface="Arial" charset="0"/>
                <a:cs typeface="Arial" charset="0"/>
              </a:rPr>
              <a:t>Stockholm </a:t>
            </a:r>
            <a:br>
              <a:rPr lang="de-DE" dirty="0" smtClean="0">
                <a:latin typeface="Arial" charset="0"/>
                <a:cs typeface="Arial" charset="0"/>
              </a:rPr>
            </a:br>
            <a:r>
              <a:rPr lang="de-DE" dirty="0" smtClean="0">
                <a:latin typeface="Arial" charset="0"/>
                <a:cs typeface="Arial" charset="0"/>
              </a:rPr>
              <a:t>20–21 </a:t>
            </a:r>
            <a:r>
              <a:rPr lang="de-DE" dirty="0" err="1" smtClean="0">
                <a:latin typeface="Arial" charset="0"/>
                <a:cs typeface="Arial" charset="0"/>
              </a:rPr>
              <a:t>januari</a:t>
            </a:r>
            <a:endParaRPr lang="de-DE" dirty="0" smtClean="0">
              <a:latin typeface="Arial" charset="0"/>
              <a:cs typeface="Arial" charset="0"/>
            </a:endParaRPr>
          </a:p>
          <a:p>
            <a:pPr marL="0" indent="0" algn="ctr" eaLnBrk="1" hangingPunct="1">
              <a:buFont typeface="Arial" charset="0"/>
              <a:buNone/>
            </a:pPr>
            <a:r>
              <a:rPr lang="de-DE" dirty="0" smtClean="0">
                <a:latin typeface="Arial" charset="0"/>
                <a:cs typeface="Arial" charset="0"/>
              </a:rPr>
              <a:t/>
            </a:r>
            <a:br>
              <a:rPr lang="de-DE" dirty="0" smtClean="0">
                <a:latin typeface="Arial" charset="0"/>
                <a:cs typeface="Arial" charset="0"/>
              </a:rPr>
            </a:br>
            <a:r>
              <a:rPr lang="de-DE" dirty="0" smtClean="0">
                <a:latin typeface="Arial" charset="0"/>
                <a:cs typeface="Arial" charset="0"/>
              </a:rPr>
              <a:t>Sven Svensson</a:t>
            </a:r>
            <a:endParaRPr lang="sv-SE" dirty="0" smtClean="0">
              <a:latin typeface="Arial" charset="0"/>
              <a:cs typeface="Arial" charset="0"/>
            </a:endParaRPr>
          </a:p>
        </p:txBody>
      </p:sp>
      <p:pic>
        <p:nvPicPr>
          <p:cNvPr id="9"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23528" y="260647"/>
            <a:ext cx="2232563" cy="1149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Start och slut grå">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5B8BE423-1780-43BB-A8FE-3025F34AD1F8}" type="datetime1">
              <a:rPr lang="sv-SE" smtClean="0">
                <a:solidFill>
                  <a:prstClr val="black"/>
                </a:solidFill>
              </a:rPr>
              <a:pPr/>
              <a:t>2017-12-20</a:t>
            </a:fld>
            <a:endParaRPr lang="sv-SE" dirty="0">
              <a:solidFill>
                <a:prstClr val="black"/>
              </a:solidFill>
            </a:endParaRPr>
          </a:p>
        </p:txBody>
      </p:sp>
      <p:sp>
        <p:nvSpPr>
          <p:cNvPr id="14" name="Rektangel 13"/>
          <p:cNvSpPr/>
          <p:nvPr userDrawn="1"/>
        </p:nvSpPr>
        <p:spPr>
          <a:xfrm>
            <a:off x="0" y="1772816"/>
            <a:ext cx="9144000" cy="4053600"/>
          </a:xfrm>
          <a:prstGeom prst="rect">
            <a:avLst/>
          </a:prstGeom>
          <a:solidFill>
            <a:srgbClr val="7C8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FontTx/>
              <a:buNone/>
            </a:pPr>
            <a:endParaRPr lang="sv-SE" sz="1800">
              <a:solidFill>
                <a:prstClr val="white"/>
              </a:solidFill>
            </a:endParaRPr>
          </a:p>
        </p:txBody>
      </p:sp>
      <p:sp>
        <p:nvSpPr>
          <p:cNvPr id="5" name="Platshållare för bildnummer 4"/>
          <p:cNvSpPr>
            <a:spLocks noGrp="1"/>
          </p:cNvSpPr>
          <p:nvPr>
            <p:ph type="sldNum" sz="quarter" idx="12"/>
          </p:nvPr>
        </p:nvSpPr>
        <p:spPr/>
        <p:txBody>
          <a:bodyPr/>
          <a:lstStyle/>
          <a:p>
            <a:fld id="{1844E2AD-2CA4-4022-8F3B-D585D66E2E30}" type="slidenum">
              <a:rPr lang="sv-SE" smtClean="0">
                <a:solidFill>
                  <a:prstClr val="black"/>
                </a:solidFill>
              </a:rPr>
              <a:pPr/>
              <a:t>‹#›</a:t>
            </a:fld>
            <a:endParaRPr lang="sv-SE" dirty="0">
              <a:solidFill>
                <a:prstClr val="black"/>
              </a:solidFill>
            </a:endParaRPr>
          </a:p>
        </p:txBody>
      </p:sp>
      <p:pic>
        <p:nvPicPr>
          <p:cNvPr id="9"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23528" y="260647"/>
            <a:ext cx="2232563" cy="1149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Rubrik 6"/>
          <p:cNvSpPr>
            <a:spLocks noGrp="1"/>
          </p:cNvSpPr>
          <p:nvPr>
            <p:ph type="title" hasCustomPrompt="1"/>
          </p:nvPr>
        </p:nvSpPr>
        <p:spPr>
          <a:xfrm>
            <a:off x="4608512" y="1850934"/>
            <a:ext cx="3275856" cy="1504800"/>
          </a:xfrm>
        </p:spPr>
        <p:txBody>
          <a:bodyPr/>
          <a:lstStyle>
            <a:lvl1pPr algn="ctr">
              <a:defRPr>
                <a:solidFill>
                  <a:schemeClr val="bg1"/>
                </a:solidFill>
              </a:defRPr>
            </a:lvl1pPr>
          </a:lstStyle>
          <a:p>
            <a:r>
              <a:rPr lang="sv-SE" dirty="0" smtClean="0">
                <a:solidFill>
                  <a:schemeClr val="bg1"/>
                </a:solidFill>
              </a:rPr>
              <a:t>EKOSYSTEM-</a:t>
            </a:r>
            <a:br>
              <a:rPr lang="sv-SE" dirty="0" smtClean="0">
                <a:solidFill>
                  <a:schemeClr val="bg1"/>
                </a:solidFill>
              </a:rPr>
            </a:br>
            <a:r>
              <a:rPr lang="sv-SE" dirty="0" smtClean="0">
                <a:solidFill>
                  <a:schemeClr val="bg1"/>
                </a:solidFill>
              </a:rPr>
              <a:t>DAGARNA 2015</a:t>
            </a:r>
            <a:endParaRPr lang="sv-SE" dirty="0">
              <a:solidFill>
                <a:schemeClr val="bg1"/>
              </a:solidFill>
            </a:endParaRPr>
          </a:p>
        </p:txBody>
      </p:sp>
      <p:sp>
        <p:nvSpPr>
          <p:cNvPr id="13" name="Platshållare för innehåll 8"/>
          <p:cNvSpPr>
            <a:spLocks noGrp="1"/>
          </p:cNvSpPr>
          <p:nvPr>
            <p:ph type="body" sz="quarter" idx="14" hasCustomPrompt="1"/>
          </p:nvPr>
        </p:nvSpPr>
        <p:spPr>
          <a:xfrm>
            <a:off x="4608512" y="3430800"/>
            <a:ext cx="3275856" cy="2271197"/>
          </a:xfrm>
        </p:spPr>
        <p:txBody>
          <a:bodyPr/>
          <a:lstStyle>
            <a:lvl1pPr marL="0" indent="0" algn="ctr">
              <a:buFontTx/>
              <a:buNone/>
              <a:defRPr>
                <a:solidFill>
                  <a:schemeClr val="bg1"/>
                </a:solidFill>
              </a:defRPr>
            </a:lvl1pPr>
          </a:lstStyle>
          <a:p>
            <a:r>
              <a:rPr lang="de-DE" dirty="0" smtClean="0">
                <a:solidFill>
                  <a:schemeClr val="bg1"/>
                </a:solidFill>
                <a:latin typeface="Arial" charset="0"/>
                <a:cs typeface="Arial" charset="0"/>
              </a:rPr>
              <a:t>Stockholm </a:t>
            </a:r>
            <a:br>
              <a:rPr lang="de-DE" dirty="0" smtClean="0">
                <a:solidFill>
                  <a:schemeClr val="bg1"/>
                </a:solidFill>
                <a:latin typeface="Arial" charset="0"/>
                <a:cs typeface="Arial" charset="0"/>
              </a:rPr>
            </a:br>
            <a:r>
              <a:rPr lang="de-DE" dirty="0" smtClean="0">
                <a:solidFill>
                  <a:schemeClr val="bg1"/>
                </a:solidFill>
                <a:latin typeface="Arial" charset="0"/>
                <a:cs typeface="Arial" charset="0"/>
              </a:rPr>
              <a:t>20–21 </a:t>
            </a:r>
            <a:r>
              <a:rPr lang="de-DE" dirty="0" err="1" smtClean="0">
                <a:solidFill>
                  <a:schemeClr val="bg1"/>
                </a:solidFill>
                <a:latin typeface="Arial" charset="0"/>
                <a:cs typeface="Arial" charset="0"/>
              </a:rPr>
              <a:t>januari</a:t>
            </a:r>
            <a:endParaRPr lang="de-DE" dirty="0" smtClean="0">
              <a:solidFill>
                <a:schemeClr val="bg1"/>
              </a:solidFill>
              <a:latin typeface="Arial" charset="0"/>
              <a:cs typeface="Arial" charset="0"/>
            </a:endParaRPr>
          </a:p>
          <a:p>
            <a:r>
              <a:rPr lang="de-DE" dirty="0" smtClean="0">
                <a:solidFill>
                  <a:schemeClr val="bg1"/>
                </a:solidFill>
                <a:latin typeface="Arial" charset="0"/>
                <a:cs typeface="Arial" charset="0"/>
              </a:rPr>
              <a:t/>
            </a:r>
            <a:br>
              <a:rPr lang="de-DE" dirty="0" smtClean="0">
                <a:solidFill>
                  <a:schemeClr val="bg1"/>
                </a:solidFill>
                <a:latin typeface="Arial" charset="0"/>
                <a:cs typeface="Arial" charset="0"/>
              </a:rPr>
            </a:br>
            <a:r>
              <a:rPr lang="de-DE" dirty="0" smtClean="0">
                <a:solidFill>
                  <a:schemeClr val="bg1"/>
                </a:solidFill>
                <a:latin typeface="Arial" charset="0"/>
                <a:cs typeface="Arial" charset="0"/>
              </a:rPr>
              <a:t>Sven Svensson</a:t>
            </a:r>
            <a:endParaRPr lang="sv-SE" dirty="0" smtClean="0">
              <a:solidFill>
                <a:schemeClr val="bg1"/>
              </a:solidFill>
              <a:latin typeface="Arial" charset="0"/>
              <a:cs typeface="Arial" charset="0"/>
            </a:endParaRPr>
          </a:p>
          <a:p>
            <a:endParaRPr lang="sv-SE" dirty="0">
              <a:solidFill>
                <a:schemeClr val="bg1"/>
              </a:solidFill>
              <a:latin typeface="Arial" charset="0"/>
              <a:cs typeface="Arial" charset="0"/>
            </a:endParaRPr>
          </a:p>
        </p:txBody>
      </p:sp>
    </p:spTree>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Start och slut blå">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5B8BE423-1780-43BB-A8FE-3025F34AD1F8}" type="datetime1">
              <a:rPr lang="sv-SE" smtClean="0">
                <a:solidFill>
                  <a:prstClr val="black"/>
                </a:solidFill>
              </a:rPr>
              <a:pPr/>
              <a:t>2017-12-20</a:t>
            </a:fld>
            <a:endParaRPr lang="sv-SE" dirty="0">
              <a:solidFill>
                <a:prstClr val="black"/>
              </a:solidFill>
            </a:endParaRPr>
          </a:p>
        </p:txBody>
      </p:sp>
      <p:sp>
        <p:nvSpPr>
          <p:cNvPr id="14" name="Rektangel 13"/>
          <p:cNvSpPr/>
          <p:nvPr userDrawn="1"/>
        </p:nvSpPr>
        <p:spPr>
          <a:xfrm>
            <a:off x="0" y="1772816"/>
            <a:ext cx="9144000" cy="4053600"/>
          </a:xfrm>
          <a:prstGeom prst="rect">
            <a:avLst/>
          </a:prstGeom>
          <a:solidFill>
            <a:srgbClr val="008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FontTx/>
              <a:buNone/>
            </a:pPr>
            <a:endParaRPr lang="sv-SE" sz="1800">
              <a:solidFill>
                <a:prstClr val="white"/>
              </a:solidFill>
            </a:endParaRPr>
          </a:p>
        </p:txBody>
      </p:sp>
      <p:sp>
        <p:nvSpPr>
          <p:cNvPr id="5" name="Platshållare för bildnummer 4"/>
          <p:cNvSpPr>
            <a:spLocks noGrp="1"/>
          </p:cNvSpPr>
          <p:nvPr>
            <p:ph type="sldNum" sz="quarter" idx="12"/>
          </p:nvPr>
        </p:nvSpPr>
        <p:spPr/>
        <p:txBody>
          <a:bodyPr/>
          <a:lstStyle/>
          <a:p>
            <a:fld id="{1844E2AD-2CA4-4022-8F3B-D585D66E2E30}" type="slidenum">
              <a:rPr lang="sv-SE" smtClean="0">
                <a:solidFill>
                  <a:prstClr val="black"/>
                </a:solidFill>
              </a:rPr>
              <a:pPr/>
              <a:t>‹#›</a:t>
            </a:fld>
            <a:endParaRPr lang="sv-SE" dirty="0">
              <a:solidFill>
                <a:prstClr val="black"/>
              </a:solidFill>
            </a:endParaRPr>
          </a:p>
        </p:txBody>
      </p:sp>
      <p:pic>
        <p:nvPicPr>
          <p:cNvPr id="9"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23528" y="260647"/>
            <a:ext cx="2232563" cy="1149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Platshållare för innehåll 8"/>
          <p:cNvSpPr>
            <a:spLocks noGrp="1"/>
          </p:cNvSpPr>
          <p:nvPr>
            <p:ph type="body" sz="quarter" idx="14" hasCustomPrompt="1"/>
          </p:nvPr>
        </p:nvSpPr>
        <p:spPr>
          <a:xfrm>
            <a:off x="4608512" y="3430800"/>
            <a:ext cx="3275856" cy="2271197"/>
          </a:xfrm>
        </p:spPr>
        <p:txBody>
          <a:bodyPr/>
          <a:lstStyle>
            <a:lvl1pPr marL="0" indent="0" algn="ctr">
              <a:buFontTx/>
              <a:buNone/>
              <a:defRPr>
                <a:solidFill>
                  <a:schemeClr val="bg1"/>
                </a:solidFill>
              </a:defRPr>
            </a:lvl1pPr>
          </a:lstStyle>
          <a:p>
            <a:r>
              <a:rPr lang="de-DE" dirty="0" smtClean="0">
                <a:solidFill>
                  <a:schemeClr val="bg1"/>
                </a:solidFill>
                <a:latin typeface="Arial" charset="0"/>
                <a:cs typeface="Arial" charset="0"/>
              </a:rPr>
              <a:t>Stockholm </a:t>
            </a:r>
            <a:br>
              <a:rPr lang="de-DE" dirty="0" smtClean="0">
                <a:solidFill>
                  <a:schemeClr val="bg1"/>
                </a:solidFill>
                <a:latin typeface="Arial" charset="0"/>
                <a:cs typeface="Arial" charset="0"/>
              </a:rPr>
            </a:br>
            <a:r>
              <a:rPr lang="de-DE" dirty="0" smtClean="0">
                <a:solidFill>
                  <a:schemeClr val="bg1"/>
                </a:solidFill>
                <a:latin typeface="Arial" charset="0"/>
                <a:cs typeface="Arial" charset="0"/>
              </a:rPr>
              <a:t>20–21 </a:t>
            </a:r>
            <a:r>
              <a:rPr lang="de-DE" dirty="0" err="1" smtClean="0">
                <a:solidFill>
                  <a:schemeClr val="bg1"/>
                </a:solidFill>
                <a:latin typeface="Arial" charset="0"/>
                <a:cs typeface="Arial" charset="0"/>
              </a:rPr>
              <a:t>januari</a:t>
            </a:r>
            <a:endParaRPr lang="de-DE" dirty="0" smtClean="0">
              <a:solidFill>
                <a:schemeClr val="bg1"/>
              </a:solidFill>
              <a:latin typeface="Arial" charset="0"/>
              <a:cs typeface="Arial" charset="0"/>
            </a:endParaRPr>
          </a:p>
          <a:p>
            <a:r>
              <a:rPr lang="de-DE" dirty="0" smtClean="0">
                <a:solidFill>
                  <a:schemeClr val="bg1"/>
                </a:solidFill>
                <a:latin typeface="Arial" charset="0"/>
                <a:cs typeface="Arial" charset="0"/>
              </a:rPr>
              <a:t/>
            </a:r>
            <a:br>
              <a:rPr lang="de-DE" dirty="0" smtClean="0">
                <a:solidFill>
                  <a:schemeClr val="bg1"/>
                </a:solidFill>
                <a:latin typeface="Arial" charset="0"/>
                <a:cs typeface="Arial" charset="0"/>
              </a:rPr>
            </a:br>
            <a:r>
              <a:rPr lang="de-DE" dirty="0" smtClean="0">
                <a:solidFill>
                  <a:schemeClr val="bg1"/>
                </a:solidFill>
                <a:latin typeface="Arial" charset="0"/>
                <a:cs typeface="Arial" charset="0"/>
              </a:rPr>
              <a:t>Sven Svensson</a:t>
            </a:r>
            <a:endParaRPr lang="sv-SE" dirty="0">
              <a:solidFill>
                <a:schemeClr val="bg1"/>
              </a:solidFill>
              <a:latin typeface="Arial" charset="0"/>
              <a:cs typeface="Arial" charset="0"/>
            </a:endParaRPr>
          </a:p>
        </p:txBody>
      </p:sp>
      <p:sp>
        <p:nvSpPr>
          <p:cNvPr id="13" name="Rubrik 6"/>
          <p:cNvSpPr>
            <a:spLocks noGrp="1"/>
          </p:cNvSpPr>
          <p:nvPr>
            <p:ph type="title" hasCustomPrompt="1"/>
          </p:nvPr>
        </p:nvSpPr>
        <p:spPr>
          <a:xfrm>
            <a:off x="4608512" y="1850934"/>
            <a:ext cx="3275856" cy="1504800"/>
          </a:xfrm>
        </p:spPr>
        <p:txBody>
          <a:bodyPr/>
          <a:lstStyle>
            <a:lvl1pPr algn="ctr">
              <a:defRPr>
                <a:solidFill>
                  <a:schemeClr val="bg1"/>
                </a:solidFill>
              </a:defRPr>
            </a:lvl1pPr>
          </a:lstStyle>
          <a:p>
            <a:r>
              <a:rPr lang="sv-SE" dirty="0" smtClean="0">
                <a:solidFill>
                  <a:schemeClr val="bg1"/>
                </a:solidFill>
              </a:rPr>
              <a:t>EKOSYSTEM-</a:t>
            </a:r>
            <a:br>
              <a:rPr lang="sv-SE" dirty="0" smtClean="0">
                <a:solidFill>
                  <a:schemeClr val="bg1"/>
                </a:solidFill>
              </a:rPr>
            </a:br>
            <a:r>
              <a:rPr lang="sv-SE" dirty="0" smtClean="0">
                <a:solidFill>
                  <a:schemeClr val="bg1"/>
                </a:solidFill>
              </a:rPr>
              <a:t>DAGARNA 2015</a:t>
            </a:r>
            <a:endParaRPr lang="sv-SE" dirty="0">
              <a:solidFill>
                <a:schemeClr val="bg1"/>
              </a:solidFill>
            </a:endParaRPr>
          </a:p>
        </p:txBody>
      </p:sp>
    </p:spTree>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Start och slut blå kontur">
    <p:spTree>
      <p:nvGrpSpPr>
        <p:cNvPr id="1" name=""/>
        <p:cNvGrpSpPr/>
        <p:nvPr/>
      </p:nvGrpSpPr>
      <p:grpSpPr>
        <a:xfrm>
          <a:off x="0" y="0"/>
          <a:ext cx="0" cy="0"/>
          <a:chOff x="0" y="0"/>
          <a:chExt cx="0" cy="0"/>
        </a:xfrm>
      </p:grpSpPr>
      <p:sp>
        <p:nvSpPr>
          <p:cNvPr id="10" name="Rektangel 9"/>
          <p:cNvSpPr/>
          <p:nvPr userDrawn="1"/>
        </p:nvSpPr>
        <p:spPr>
          <a:xfrm>
            <a:off x="-108520" y="1772816"/>
            <a:ext cx="9361040" cy="4053600"/>
          </a:xfrm>
          <a:prstGeom prst="rect">
            <a:avLst/>
          </a:prstGeom>
          <a:solidFill>
            <a:schemeClr val="bg1"/>
          </a:solidFill>
          <a:ln w="6350">
            <a:solidFill>
              <a:srgbClr val="008B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FontTx/>
              <a:buNone/>
            </a:pPr>
            <a:endParaRPr lang="sv-SE" sz="1800">
              <a:solidFill>
                <a:srgbClr val="008B9F"/>
              </a:solidFill>
            </a:endParaRPr>
          </a:p>
        </p:txBody>
      </p:sp>
      <p:sp>
        <p:nvSpPr>
          <p:cNvPr id="3" name="Platshållare för datum 2"/>
          <p:cNvSpPr>
            <a:spLocks noGrp="1"/>
          </p:cNvSpPr>
          <p:nvPr>
            <p:ph type="dt" sz="half" idx="10"/>
          </p:nvPr>
        </p:nvSpPr>
        <p:spPr/>
        <p:txBody>
          <a:bodyPr/>
          <a:lstStyle/>
          <a:p>
            <a:fld id="{5B8BE423-1780-43BB-A8FE-3025F34AD1F8}" type="datetime1">
              <a:rPr lang="sv-SE" smtClean="0">
                <a:solidFill>
                  <a:prstClr val="black"/>
                </a:solidFill>
              </a:rPr>
              <a:pPr/>
              <a:t>2017-12-20</a:t>
            </a:fld>
            <a:endParaRPr lang="sv-SE" dirty="0">
              <a:solidFill>
                <a:prstClr val="black"/>
              </a:solidFill>
            </a:endParaRPr>
          </a:p>
        </p:txBody>
      </p:sp>
      <p:sp>
        <p:nvSpPr>
          <p:cNvPr id="5" name="Platshållare för bildnummer 4"/>
          <p:cNvSpPr>
            <a:spLocks noGrp="1"/>
          </p:cNvSpPr>
          <p:nvPr>
            <p:ph type="sldNum" sz="quarter" idx="12"/>
          </p:nvPr>
        </p:nvSpPr>
        <p:spPr/>
        <p:txBody>
          <a:bodyPr/>
          <a:lstStyle/>
          <a:p>
            <a:fld id="{1844E2AD-2CA4-4022-8F3B-D585D66E2E30}" type="slidenum">
              <a:rPr lang="sv-SE" smtClean="0">
                <a:solidFill>
                  <a:prstClr val="black"/>
                </a:solidFill>
              </a:rPr>
              <a:pPr/>
              <a:t>‹#›</a:t>
            </a:fld>
            <a:endParaRPr lang="sv-SE" dirty="0">
              <a:solidFill>
                <a:prstClr val="black"/>
              </a:solidFill>
            </a:endParaRPr>
          </a:p>
        </p:txBody>
      </p:sp>
      <p:pic>
        <p:nvPicPr>
          <p:cNvPr id="9"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23528" y="260647"/>
            <a:ext cx="2232563" cy="1149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8" name="Rubrik 6"/>
          <p:cNvSpPr>
            <a:spLocks noGrp="1"/>
          </p:cNvSpPr>
          <p:nvPr>
            <p:ph type="title" hasCustomPrompt="1"/>
          </p:nvPr>
        </p:nvSpPr>
        <p:spPr>
          <a:xfrm>
            <a:off x="4608512" y="1850935"/>
            <a:ext cx="3275856" cy="1506057"/>
          </a:xfrm>
        </p:spPr>
        <p:txBody>
          <a:bodyPr/>
          <a:lstStyle>
            <a:lvl1pPr algn="ctr">
              <a:defRPr>
                <a:solidFill>
                  <a:srgbClr val="008B9F"/>
                </a:solidFill>
              </a:defRPr>
            </a:lvl1pPr>
          </a:lstStyle>
          <a:p>
            <a:r>
              <a:rPr lang="sv-SE" dirty="0" smtClean="0">
                <a:solidFill>
                  <a:srgbClr val="008B9F"/>
                </a:solidFill>
              </a:rPr>
              <a:t>EKOSYSTEM-</a:t>
            </a:r>
            <a:br>
              <a:rPr lang="sv-SE" dirty="0" smtClean="0">
                <a:solidFill>
                  <a:srgbClr val="008B9F"/>
                </a:solidFill>
              </a:rPr>
            </a:br>
            <a:r>
              <a:rPr lang="sv-SE" dirty="0" smtClean="0">
                <a:solidFill>
                  <a:srgbClr val="008B9F"/>
                </a:solidFill>
              </a:rPr>
              <a:t>DAGARNA 2015</a:t>
            </a:r>
            <a:br>
              <a:rPr lang="sv-SE" dirty="0" smtClean="0">
                <a:solidFill>
                  <a:srgbClr val="008B9F"/>
                </a:solidFill>
              </a:rPr>
            </a:br>
            <a:endParaRPr lang="sv-SE" dirty="0">
              <a:solidFill>
                <a:srgbClr val="008B9F"/>
              </a:solidFill>
            </a:endParaRPr>
          </a:p>
        </p:txBody>
      </p:sp>
      <p:sp>
        <p:nvSpPr>
          <p:cNvPr id="19" name="Platshållare för innehåll 8"/>
          <p:cNvSpPr>
            <a:spLocks noGrp="1"/>
          </p:cNvSpPr>
          <p:nvPr>
            <p:ph type="body" sz="quarter" idx="14" hasCustomPrompt="1"/>
          </p:nvPr>
        </p:nvSpPr>
        <p:spPr>
          <a:xfrm>
            <a:off x="4608512" y="3429000"/>
            <a:ext cx="3275856" cy="2271197"/>
          </a:xfrm>
        </p:spPr>
        <p:txBody>
          <a:bodyPr/>
          <a:lstStyle>
            <a:lvl1pPr marL="0" indent="0" algn="ctr">
              <a:buFontTx/>
              <a:buNone/>
              <a:defRPr>
                <a:solidFill>
                  <a:srgbClr val="008B9F"/>
                </a:solidFill>
              </a:defRPr>
            </a:lvl1pPr>
          </a:lstStyle>
          <a:p>
            <a:r>
              <a:rPr lang="de-DE" dirty="0" smtClean="0">
                <a:solidFill>
                  <a:srgbClr val="008B9F"/>
                </a:solidFill>
                <a:latin typeface="Arial" charset="0"/>
                <a:cs typeface="Arial" charset="0"/>
              </a:rPr>
              <a:t>Stockholm </a:t>
            </a:r>
            <a:br>
              <a:rPr lang="de-DE" dirty="0" smtClean="0">
                <a:solidFill>
                  <a:srgbClr val="008B9F"/>
                </a:solidFill>
                <a:latin typeface="Arial" charset="0"/>
                <a:cs typeface="Arial" charset="0"/>
              </a:rPr>
            </a:br>
            <a:r>
              <a:rPr lang="de-DE" dirty="0" smtClean="0">
                <a:solidFill>
                  <a:srgbClr val="008B9F"/>
                </a:solidFill>
                <a:latin typeface="Arial" charset="0"/>
                <a:cs typeface="Arial" charset="0"/>
              </a:rPr>
              <a:t>20–21 </a:t>
            </a:r>
            <a:r>
              <a:rPr lang="de-DE" dirty="0" err="1" smtClean="0">
                <a:solidFill>
                  <a:srgbClr val="008B9F"/>
                </a:solidFill>
                <a:latin typeface="Arial" charset="0"/>
                <a:cs typeface="Arial" charset="0"/>
              </a:rPr>
              <a:t>januari</a:t>
            </a:r>
            <a:endParaRPr lang="de-DE" dirty="0" smtClean="0">
              <a:solidFill>
                <a:srgbClr val="008B9F"/>
              </a:solidFill>
              <a:latin typeface="Arial" charset="0"/>
              <a:cs typeface="Arial" charset="0"/>
            </a:endParaRPr>
          </a:p>
          <a:p>
            <a:r>
              <a:rPr lang="de-DE" dirty="0" smtClean="0">
                <a:solidFill>
                  <a:srgbClr val="008B9F"/>
                </a:solidFill>
                <a:latin typeface="Arial" charset="0"/>
                <a:cs typeface="Arial" charset="0"/>
              </a:rPr>
              <a:t/>
            </a:r>
            <a:br>
              <a:rPr lang="de-DE" dirty="0" smtClean="0">
                <a:solidFill>
                  <a:srgbClr val="008B9F"/>
                </a:solidFill>
                <a:latin typeface="Arial" charset="0"/>
                <a:cs typeface="Arial" charset="0"/>
              </a:rPr>
            </a:br>
            <a:r>
              <a:rPr lang="de-DE" dirty="0" smtClean="0">
                <a:solidFill>
                  <a:srgbClr val="008B9F"/>
                </a:solidFill>
                <a:latin typeface="Arial" charset="0"/>
                <a:cs typeface="Arial" charset="0"/>
              </a:rPr>
              <a:t>Sven Svensson</a:t>
            </a:r>
            <a:endParaRPr lang="sv-SE" dirty="0" smtClean="0">
              <a:solidFill>
                <a:srgbClr val="008B9F"/>
              </a:solidFill>
              <a:latin typeface="Arial" charset="0"/>
              <a:cs typeface="Arial" charset="0"/>
            </a:endParaRPr>
          </a:p>
          <a:p>
            <a:endParaRPr lang="sv-SE" dirty="0">
              <a:solidFill>
                <a:srgbClr val="008B9F"/>
              </a:solidFill>
              <a:latin typeface="Arial" charset="0"/>
              <a:cs typeface="Arial" charset="0"/>
            </a:endParaRPr>
          </a:p>
        </p:txBody>
      </p:sp>
    </p:spTree>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Rubrik, punktlista, diagram">
    <p:spTree>
      <p:nvGrpSpPr>
        <p:cNvPr id="1" name=""/>
        <p:cNvGrpSpPr/>
        <p:nvPr/>
      </p:nvGrpSpPr>
      <p:grpSpPr>
        <a:xfrm>
          <a:off x="0" y="0"/>
          <a:ext cx="0" cy="0"/>
          <a:chOff x="0" y="0"/>
          <a:chExt cx="0" cy="0"/>
        </a:xfrm>
      </p:grpSpPr>
      <p:sp>
        <p:nvSpPr>
          <p:cNvPr id="2" name="Rubrik 1"/>
          <p:cNvSpPr>
            <a:spLocks noGrp="1"/>
          </p:cNvSpPr>
          <p:nvPr>
            <p:ph type="title"/>
          </p:nvPr>
        </p:nvSpPr>
        <p:spPr>
          <a:xfrm>
            <a:off x="824400" y="619200"/>
            <a:ext cx="7344000" cy="1224000"/>
          </a:xfrm>
        </p:spPr>
        <p:txBody>
          <a:bodyPr anchor="t">
            <a:noAutofit/>
          </a:bodyPr>
          <a:lstStyle>
            <a:lvl1pPr algn="l">
              <a:defRPr sz="3000" b="1">
                <a:latin typeface="Arial" pitchFamily="34" charset="0"/>
                <a:cs typeface="Arial" pitchFamily="34" charset="0"/>
              </a:defRPr>
            </a:lvl1pPr>
          </a:lstStyle>
          <a:p>
            <a:r>
              <a:rPr lang="sv-SE" smtClean="0"/>
              <a:t>Klicka här för att ändra format</a:t>
            </a:r>
            <a:endParaRPr lang="sv-SE" dirty="0"/>
          </a:p>
        </p:txBody>
      </p:sp>
      <p:sp>
        <p:nvSpPr>
          <p:cNvPr id="3" name="Platshållare för innehåll 2"/>
          <p:cNvSpPr>
            <a:spLocks noGrp="1"/>
          </p:cNvSpPr>
          <p:nvPr>
            <p:ph idx="1"/>
          </p:nvPr>
        </p:nvSpPr>
        <p:spPr>
          <a:xfrm>
            <a:off x="824400" y="1926000"/>
            <a:ext cx="7344000" cy="3888000"/>
          </a:xfrm>
        </p:spPr>
        <p:txBody>
          <a:bodyPr>
            <a:noAutofit/>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marL="756000" indent="-252000">
              <a:buFont typeface="Wingdings" pitchFamily="2" charset="2"/>
              <a:buChar char="§"/>
              <a:defRPr>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0"/>
          </p:nvPr>
        </p:nvSpPr>
        <p:spPr>
          <a:xfrm>
            <a:off x="93600" y="6460340"/>
            <a:ext cx="752320" cy="252000"/>
          </a:xfrm>
        </p:spPr>
        <p:txBody>
          <a:bodyPr/>
          <a:lstStyle/>
          <a:p>
            <a:fld id="{31F8AAC4-2748-4E53-A84E-4A6AD65B6C1B}" type="datetime1">
              <a:rPr lang="sv-SE" smtClean="0">
                <a:solidFill>
                  <a:prstClr val="black"/>
                </a:solidFill>
              </a:rPr>
              <a:pPr/>
              <a:t>2017-12-20</a:t>
            </a:fld>
            <a:endParaRPr lang="sv-SE" dirty="0">
              <a:solidFill>
                <a:prstClr val="black"/>
              </a:solidFill>
            </a:endParaRPr>
          </a:p>
        </p:txBody>
      </p:sp>
      <p:sp>
        <p:nvSpPr>
          <p:cNvPr id="6" name="Platshållare för bildnummer 5"/>
          <p:cNvSpPr>
            <a:spLocks noGrp="1"/>
          </p:cNvSpPr>
          <p:nvPr>
            <p:ph type="sldNum" sz="quarter" idx="12"/>
          </p:nvPr>
        </p:nvSpPr>
        <p:spPr>
          <a:xfrm>
            <a:off x="849600" y="6460340"/>
            <a:ext cx="360000" cy="252000"/>
          </a:xfrm>
        </p:spPr>
        <p:txBody>
          <a:bodyPr/>
          <a:lstStyle>
            <a:lvl1pPr algn="r">
              <a:defRPr/>
            </a:lvl1pPr>
          </a:lstStyle>
          <a:p>
            <a:fld id="{1844E2AD-2CA4-4022-8F3B-D585D66E2E30}" type="slidenum">
              <a:rPr lang="sv-SE" smtClean="0">
                <a:solidFill>
                  <a:prstClr val="black"/>
                </a:solidFill>
              </a:rPr>
              <a:pPr/>
              <a:t>‹#›</a:t>
            </a:fld>
            <a:endParaRPr lang="sv-SE" dirty="0">
              <a:solidFill>
                <a:prstClr val="black"/>
              </a:solidFill>
            </a:endParaRPr>
          </a:p>
        </p:txBody>
      </p:sp>
    </p:spTree>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561486"/>
            <a:ext cx="7810500" cy="4680000"/>
          </a:xfrm>
        </p:spPr>
        <p:txBody>
          <a:bodyPr anchor="t">
            <a:noAutofit/>
          </a:bodyPr>
          <a:lstStyle>
            <a:lvl1pPr algn="l">
              <a:lnSpc>
                <a:spcPct val="90000"/>
              </a:lnSpc>
              <a:defRPr sz="9000" b="0" cap="none" baseline="0">
                <a:solidFill>
                  <a:srgbClr val="969696"/>
                </a:solidFill>
              </a:defRPr>
            </a:lvl1p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fld id="{4B186DA5-3779-4115-B9FF-F6458A5B1E08}" type="datetime1">
              <a:rPr lang="sv-SE" smtClean="0">
                <a:solidFill>
                  <a:prstClr val="black"/>
                </a:solidFill>
              </a:rPr>
              <a:pPr/>
              <a:t>2017-12-20</a:t>
            </a:fld>
            <a:endParaRPr lang="sv-SE">
              <a:solidFill>
                <a:prstClr val="black"/>
              </a:solidFill>
            </a:endParaRPr>
          </a:p>
        </p:txBody>
      </p:sp>
      <p:sp>
        <p:nvSpPr>
          <p:cNvPr id="6" name="Platshållare för bildnummer 5"/>
          <p:cNvSpPr>
            <a:spLocks noGrp="1"/>
          </p:cNvSpPr>
          <p:nvPr>
            <p:ph type="sldNum" sz="quarter" idx="12"/>
          </p:nvPr>
        </p:nvSpPr>
        <p:spPr/>
        <p:txBody>
          <a:bodyPr/>
          <a:lstStyle>
            <a:lvl1pPr algn="r">
              <a:defRPr/>
            </a:lvl1pPr>
          </a:lstStyle>
          <a:p>
            <a:fld id="{1844E2AD-2CA4-4022-8F3B-D585D66E2E30}" type="slidenum">
              <a:rPr lang="sv-SE" smtClean="0">
                <a:solidFill>
                  <a:prstClr val="black"/>
                </a:solidFill>
              </a:rPr>
              <a:pPr/>
              <a:t>‹#›</a:t>
            </a:fld>
            <a:endParaRPr lang="sv-SE" dirty="0">
              <a:solidFill>
                <a:prstClr val="black"/>
              </a:solidFill>
            </a:endParaRPr>
          </a:p>
        </p:txBody>
      </p:sp>
    </p:spTree>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Stor liggande bild utan logo">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5B8BE423-1780-43BB-A8FE-3025F34AD1F8}" type="datetime1">
              <a:rPr lang="sv-SE" smtClean="0">
                <a:solidFill>
                  <a:prstClr val="black"/>
                </a:solidFill>
              </a:rPr>
              <a:pPr/>
              <a:t>2017-12-20</a:t>
            </a:fld>
            <a:endParaRPr lang="sv-SE" dirty="0">
              <a:solidFill>
                <a:prstClr val="black"/>
              </a:solidFill>
            </a:endParaRPr>
          </a:p>
        </p:txBody>
      </p:sp>
      <p:sp>
        <p:nvSpPr>
          <p:cNvPr id="5" name="Platshållare för bildnummer 4"/>
          <p:cNvSpPr>
            <a:spLocks noGrp="1"/>
          </p:cNvSpPr>
          <p:nvPr>
            <p:ph type="sldNum" sz="quarter" idx="12"/>
          </p:nvPr>
        </p:nvSpPr>
        <p:spPr/>
        <p:txBody>
          <a:bodyPr/>
          <a:lstStyle/>
          <a:p>
            <a:fld id="{1844E2AD-2CA4-4022-8F3B-D585D66E2E30}" type="slidenum">
              <a:rPr lang="sv-SE" smtClean="0">
                <a:solidFill>
                  <a:prstClr val="black"/>
                </a:solidFill>
              </a:rPr>
              <a:pPr/>
              <a:t>‹#›</a:t>
            </a:fld>
            <a:endParaRPr lang="sv-SE" dirty="0">
              <a:solidFill>
                <a:prstClr val="black"/>
              </a:solidFill>
            </a:endParaRPr>
          </a:p>
        </p:txBody>
      </p:sp>
      <p:sp>
        <p:nvSpPr>
          <p:cNvPr id="7" name="Platshållare för bild 6"/>
          <p:cNvSpPr>
            <a:spLocks noGrp="1"/>
          </p:cNvSpPr>
          <p:nvPr>
            <p:ph type="pic" sz="quarter" idx="13"/>
          </p:nvPr>
        </p:nvSpPr>
        <p:spPr>
          <a:xfrm>
            <a:off x="0" y="612000"/>
            <a:ext cx="8391600" cy="5594400"/>
          </a:xfrm>
        </p:spPr>
        <p:txBody>
          <a:bodyPr/>
          <a:lstStyle/>
          <a:p>
            <a:r>
              <a:rPr lang="sv-SE" smtClean="0"/>
              <a:t>Klicka på ikonen för att lägga till en bild</a:t>
            </a:r>
            <a:endParaRPr lang="sv-SE"/>
          </a:p>
        </p:txBody>
      </p:sp>
    </p:spTree>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Stor liggande bild och rubrik">
    <p:spTree>
      <p:nvGrpSpPr>
        <p:cNvPr id="1" name=""/>
        <p:cNvGrpSpPr/>
        <p:nvPr/>
      </p:nvGrpSpPr>
      <p:grpSpPr>
        <a:xfrm>
          <a:off x="0" y="0"/>
          <a:ext cx="0" cy="0"/>
          <a:chOff x="0" y="0"/>
          <a:chExt cx="0" cy="0"/>
        </a:xfrm>
      </p:grpSpPr>
      <p:sp>
        <p:nvSpPr>
          <p:cNvPr id="2" name="Rubrik 1"/>
          <p:cNvSpPr>
            <a:spLocks noGrp="1"/>
          </p:cNvSpPr>
          <p:nvPr>
            <p:ph type="title"/>
          </p:nvPr>
        </p:nvSpPr>
        <p:spPr>
          <a:xfrm>
            <a:off x="900000" y="4870800"/>
            <a:ext cx="6552000" cy="1080000"/>
          </a:xfrm>
        </p:spPr>
        <p:txBody>
          <a:bodyPr>
            <a:noAutofit/>
          </a:bodyPr>
          <a:lstStyle>
            <a:lvl1pPr>
              <a:defRPr cap="all" baseline="0"/>
            </a:lvl1p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solidFill>
                  <a:prstClr val="black"/>
                </a:solidFill>
              </a:rPr>
              <a:pPr/>
              <a:t>2017-12-20</a:t>
            </a:fld>
            <a:endParaRPr lang="sv-SE" dirty="0">
              <a:solidFill>
                <a:prstClr val="black"/>
              </a:solidFill>
            </a:endParaRPr>
          </a:p>
        </p:txBody>
      </p:sp>
      <p:sp>
        <p:nvSpPr>
          <p:cNvPr id="5" name="Platshållare för bildnummer 4"/>
          <p:cNvSpPr>
            <a:spLocks noGrp="1"/>
          </p:cNvSpPr>
          <p:nvPr>
            <p:ph type="sldNum" sz="quarter" idx="12"/>
          </p:nvPr>
        </p:nvSpPr>
        <p:spPr/>
        <p:txBody>
          <a:bodyPr/>
          <a:lstStyle/>
          <a:p>
            <a:fld id="{1844E2AD-2CA4-4022-8F3B-D585D66E2E30}" type="slidenum">
              <a:rPr lang="sv-SE" smtClean="0">
                <a:solidFill>
                  <a:prstClr val="black"/>
                </a:solidFill>
              </a:rPr>
              <a:pPr/>
              <a:t>‹#›</a:t>
            </a:fld>
            <a:endParaRPr lang="sv-SE" dirty="0">
              <a:solidFill>
                <a:prstClr val="black"/>
              </a:solidFill>
            </a:endParaRPr>
          </a:p>
        </p:txBody>
      </p:sp>
      <p:sp>
        <p:nvSpPr>
          <p:cNvPr id="8" name="Platshållare för bild 7"/>
          <p:cNvSpPr>
            <a:spLocks noGrp="1"/>
          </p:cNvSpPr>
          <p:nvPr>
            <p:ph type="pic" sz="quarter" idx="13"/>
          </p:nvPr>
        </p:nvSpPr>
        <p:spPr>
          <a:xfrm>
            <a:off x="900000" y="0"/>
            <a:ext cx="7020000" cy="4680000"/>
          </a:xfrm>
        </p:spPr>
        <p:txBody>
          <a:bodyPr/>
          <a:lstStyle/>
          <a:p>
            <a:r>
              <a:rPr lang="sv-SE" smtClean="0"/>
              <a:t>Klicka på ikonen för att lägga till en bild</a:t>
            </a:r>
            <a:endParaRPr lang="sv-SE"/>
          </a:p>
        </p:txBody>
      </p:sp>
    </p:spTree>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Liggande bild, rubrik, punktl.">
    <p:spTree>
      <p:nvGrpSpPr>
        <p:cNvPr id="1" name=""/>
        <p:cNvGrpSpPr/>
        <p:nvPr/>
      </p:nvGrpSpPr>
      <p:grpSpPr>
        <a:xfrm>
          <a:off x="0" y="0"/>
          <a:ext cx="0" cy="0"/>
          <a:chOff x="0" y="0"/>
          <a:chExt cx="0" cy="0"/>
        </a:xfrm>
      </p:grpSpPr>
      <p:sp>
        <p:nvSpPr>
          <p:cNvPr id="2" name="Rubrik 1"/>
          <p:cNvSpPr>
            <a:spLocks noGrp="1"/>
          </p:cNvSpPr>
          <p:nvPr>
            <p:ph type="title"/>
          </p:nvPr>
        </p:nvSpPr>
        <p:spPr>
          <a:xfrm>
            <a:off x="824400" y="619200"/>
            <a:ext cx="8136000" cy="1224000"/>
          </a:xfrm>
        </p:spPr>
        <p:txBody>
          <a:bodyPr>
            <a:noAutofit/>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5B8BE423-1780-43BB-A8FE-3025F34AD1F8}" type="datetime1">
              <a:rPr lang="sv-SE" smtClean="0">
                <a:solidFill>
                  <a:prstClr val="black"/>
                </a:solidFill>
              </a:rPr>
              <a:pPr/>
              <a:t>2017-12-20</a:t>
            </a:fld>
            <a:endParaRPr lang="sv-SE" dirty="0">
              <a:solidFill>
                <a:prstClr val="black"/>
              </a:solidFill>
            </a:endParaRPr>
          </a:p>
        </p:txBody>
      </p:sp>
      <p:sp>
        <p:nvSpPr>
          <p:cNvPr id="5" name="Platshållare för bildnummer 4"/>
          <p:cNvSpPr>
            <a:spLocks noGrp="1"/>
          </p:cNvSpPr>
          <p:nvPr>
            <p:ph type="sldNum" sz="quarter" idx="12"/>
          </p:nvPr>
        </p:nvSpPr>
        <p:spPr/>
        <p:txBody>
          <a:bodyPr/>
          <a:lstStyle/>
          <a:p>
            <a:fld id="{1844E2AD-2CA4-4022-8F3B-D585D66E2E30}" type="slidenum">
              <a:rPr lang="sv-SE" smtClean="0">
                <a:solidFill>
                  <a:prstClr val="black"/>
                </a:solidFill>
              </a:rPr>
              <a:pPr/>
              <a:t>‹#›</a:t>
            </a:fld>
            <a:endParaRPr lang="sv-SE" dirty="0">
              <a:solidFill>
                <a:prstClr val="black"/>
              </a:solidFill>
            </a:endParaRPr>
          </a:p>
        </p:txBody>
      </p:sp>
      <p:sp>
        <p:nvSpPr>
          <p:cNvPr id="9" name="Platshållare för bild 8"/>
          <p:cNvSpPr>
            <a:spLocks noGrp="1"/>
          </p:cNvSpPr>
          <p:nvPr>
            <p:ph type="pic" sz="quarter" idx="13"/>
          </p:nvPr>
        </p:nvSpPr>
        <p:spPr>
          <a:xfrm>
            <a:off x="0" y="2016000"/>
            <a:ext cx="4165200" cy="2775600"/>
          </a:xfrm>
        </p:spPr>
        <p:txBody>
          <a:bodyPr/>
          <a:lstStyle/>
          <a:p>
            <a:r>
              <a:rPr lang="sv-SE" smtClean="0"/>
              <a:t>Klicka på ikonen för att lägga till en bild</a:t>
            </a:r>
            <a:endParaRPr lang="sv-SE"/>
          </a:p>
        </p:txBody>
      </p:sp>
      <p:sp>
        <p:nvSpPr>
          <p:cNvPr id="11" name="Platshållare för text 10"/>
          <p:cNvSpPr>
            <a:spLocks noGrp="1"/>
          </p:cNvSpPr>
          <p:nvPr>
            <p:ph type="body" sz="quarter" idx="14"/>
          </p:nvPr>
        </p:nvSpPr>
        <p:spPr>
          <a:xfrm>
            <a:off x="4572000" y="1926000"/>
            <a:ext cx="3686400" cy="3888000"/>
          </a:xfrm>
        </p:spPr>
        <p:txBody>
          <a:bodyPr>
            <a:noAutofit/>
          </a:bodyPr>
          <a:lstStyle>
            <a:lvl1pPr>
              <a:defRPr sz="2000"/>
            </a:lvl1pPr>
            <a:lvl2pPr>
              <a:defRPr sz="2000"/>
            </a:lvl2pPr>
            <a:lvl3pPr>
              <a:defRPr sz="2000"/>
            </a:lvl3pPr>
            <a:lvl4pPr>
              <a:defRPr sz="1800"/>
            </a:lvl4pPr>
            <a:lvl5pPr>
              <a:defRPr sz="180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tående bild, rubrik, punktlista">
    <p:spTree>
      <p:nvGrpSpPr>
        <p:cNvPr id="1" name=""/>
        <p:cNvGrpSpPr/>
        <p:nvPr/>
      </p:nvGrpSpPr>
      <p:grpSpPr>
        <a:xfrm>
          <a:off x="0" y="0"/>
          <a:ext cx="0" cy="0"/>
          <a:chOff x="0" y="0"/>
          <a:chExt cx="0" cy="0"/>
        </a:xfrm>
      </p:grpSpPr>
      <p:sp>
        <p:nvSpPr>
          <p:cNvPr id="2" name="Rubrik 1"/>
          <p:cNvSpPr>
            <a:spLocks noGrp="1"/>
          </p:cNvSpPr>
          <p:nvPr>
            <p:ph type="title"/>
          </p:nvPr>
        </p:nvSpPr>
        <p:spPr>
          <a:xfrm>
            <a:off x="4572000" y="619200"/>
            <a:ext cx="3596400" cy="1224000"/>
          </a:xfrm>
        </p:spPr>
        <p:txBody>
          <a:bodyPr>
            <a:noAutofit/>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5B8BE423-1780-43BB-A8FE-3025F34AD1F8}" type="datetime1">
              <a:rPr lang="sv-SE" smtClean="0">
                <a:solidFill>
                  <a:prstClr val="black"/>
                </a:solidFill>
              </a:rPr>
              <a:pPr/>
              <a:t>2017-12-20</a:t>
            </a:fld>
            <a:endParaRPr lang="sv-SE" dirty="0">
              <a:solidFill>
                <a:prstClr val="black"/>
              </a:solidFill>
            </a:endParaRPr>
          </a:p>
        </p:txBody>
      </p:sp>
      <p:sp>
        <p:nvSpPr>
          <p:cNvPr id="5" name="Platshållare för bildnummer 4"/>
          <p:cNvSpPr>
            <a:spLocks noGrp="1"/>
          </p:cNvSpPr>
          <p:nvPr>
            <p:ph type="sldNum" sz="quarter" idx="12"/>
          </p:nvPr>
        </p:nvSpPr>
        <p:spPr/>
        <p:txBody>
          <a:bodyPr/>
          <a:lstStyle/>
          <a:p>
            <a:fld id="{1844E2AD-2CA4-4022-8F3B-D585D66E2E30}" type="slidenum">
              <a:rPr lang="sv-SE" smtClean="0">
                <a:solidFill>
                  <a:prstClr val="black"/>
                </a:solidFill>
              </a:rPr>
              <a:pPr/>
              <a:t>‹#›</a:t>
            </a:fld>
            <a:endParaRPr lang="sv-SE" dirty="0">
              <a:solidFill>
                <a:prstClr val="black"/>
              </a:solidFill>
            </a:endParaRPr>
          </a:p>
        </p:txBody>
      </p:sp>
      <p:sp>
        <p:nvSpPr>
          <p:cNvPr id="9" name="Platshållare för bild 8"/>
          <p:cNvSpPr>
            <a:spLocks noGrp="1"/>
          </p:cNvSpPr>
          <p:nvPr>
            <p:ph type="pic" sz="quarter" idx="13"/>
          </p:nvPr>
        </p:nvSpPr>
        <p:spPr>
          <a:xfrm>
            <a:off x="612000" y="0"/>
            <a:ext cx="3600000" cy="5400000"/>
          </a:xfrm>
        </p:spPr>
        <p:txBody>
          <a:bodyPr/>
          <a:lstStyle/>
          <a:p>
            <a:r>
              <a:rPr lang="sv-SE" smtClean="0"/>
              <a:t>Klicka på ikonen för att lägga till en bild</a:t>
            </a:r>
            <a:endParaRPr lang="sv-SE"/>
          </a:p>
        </p:txBody>
      </p:sp>
      <p:sp>
        <p:nvSpPr>
          <p:cNvPr id="11" name="Platshållare för text 10"/>
          <p:cNvSpPr>
            <a:spLocks noGrp="1"/>
          </p:cNvSpPr>
          <p:nvPr>
            <p:ph type="body" sz="quarter" idx="14"/>
          </p:nvPr>
        </p:nvSpPr>
        <p:spPr>
          <a:xfrm>
            <a:off x="4572000" y="1926000"/>
            <a:ext cx="3686400" cy="3452400"/>
          </a:xfrm>
        </p:spPr>
        <p:txBody>
          <a:bodyPr>
            <a:noAutofit/>
          </a:bodyPr>
          <a:lstStyle>
            <a:lvl1pPr>
              <a:defRPr sz="2000"/>
            </a:lvl1pPr>
            <a:lvl2pPr>
              <a:defRPr sz="2000"/>
            </a:lvl2pPr>
            <a:lvl3pPr>
              <a:defRPr sz="2000"/>
            </a:lvl3pPr>
            <a:lvl4pPr>
              <a:defRPr sz="1800"/>
            </a:lvl4pPr>
            <a:lvl5pPr>
              <a:defRPr sz="180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vå liggande vä bilder och text">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5B8BE423-1780-43BB-A8FE-3025F34AD1F8}" type="datetime1">
              <a:rPr lang="sv-SE" smtClean="0">
                <a:solidFill>
                  <a:prstClr val="black"/>
                </a:solidFill>
              </a:rPr>
              <a:pPr/>
              <a:t>2017-12-20</a:t>
            </a:fld>
            <a:endParaRPr lang="sv-SE" dirty="0">
              <a:solidFill>
                <a:prstClr val="black"/>
              </a:solidFill>
            </a:endParaRPr>
          </a:p>
        </p:txBody>
      </p:sp>
      <p:sp>
        <p:nvSpPr>
          <p:cNvPr id="5" name="Platshållare för bildnummer 4"/>
          <p:cNvSpPr>
            <a:spLocks noGrp="1"/>
          </p:cNvSpPr>
          <p:nvPr>
            <p:ph type="sldNum" sz="quarter" idx="12"/>
          </p:nvPr>
        </p:nvSpPr>
        <p:spPr/>
        <p:txBody>
          <a:bodyPr/>
          <a:lstStyle/>
          <a:p>
            <a:fld id="{1844E2AD-2CA4-4022-8F3B-D585D66E2E30}" type="slidenum">
              <a:rPr lang="sv-SE" smtClean="0">
                <a:solidFill>
                  <a:prstClr val="black"/>
                </a:solidFill>
              </a:rPr>
              <a:pPr/>
              <a:t>‹#›</a:t>
            </a:fld>
            <a:endParaRPr lang="sv-SE" dirty="0">
              <a:solidFill>
                <a:prstClr val="black"/>
              </a:solidFill>
            </a:endParaRPr>
          </a:p>
        </p:txBody>
      </p:sp>
      <p:sp>
        <p:nvSpPr>
          <p:cNvPr id="9" name="Platshållare för bild 8"/>
          <p:cNvSpPr>
            <a:spLocks noGrp="1"/>
          </p:cNvSpPr>
          <p:nvPr>
            <p:ph type="pic" sz="quarter" idx="14"/>
          </p:nvPr>
        </p:nvSpPr>
        <p:spPr>
          <a:xfrm>
            <a:off x="612000" y="0"/>
            <a:ext cx="3564000" cy="2376000"/>
          </a:xfrm>
        </p:spPr>
        <p:txBody>
          <a:bodyPr/>
          <a:lstStyle/>
          <a:p>
            <a:r>
              <a:rPr lang="sv-SE" smtClean="0"/>
              <a:t>Klicka på ikonen för att lägga till en bild</a:t>
            </a:r>
            <a:endParaRPr lang="sv-SE"/>
          </a:p>
        </p:txBody>
      </p:sp>
      <p:sp>
        <p:nvSpPr>
          <p:cNvPr id="11" name="Platshållare för bild 10"/>
          <p:cNvSpPr>
            <a:spLocks noGrp="1"/>
          </p:cNvSpPr>
          <p:nvPr>
            <p:ph type="pic" sz="quarter" idx="15"/>
          </p:nvPr>
        </p:nvSpPr>
        <p:spPr>
          <a:xfrm>
            <a:off x="612000" y="2556000"/>
            <a:ext cx="3564000" cy="2376000"/>
          </a:xfrm>
        </p:spPr>
        <p:txBody>
          <a:bodyPr/>
          <a:lstStyle/>
          <a:p>
            <a:r>
              <a:rPr lang="sv-SE" smtClean="0"/>
              <a:t>Klicka på ikonen för att lägga till en bild</a:t>
            </a:r>
            <a:endParaRPr lang="sv-SE"/>
          </a:p>
        </p:txBody>
      </p:sp>
      <p:sp>
        <p:nvSpPr>
          <p:cNvPr id="13" name="Platshållare för text 12"/>
          <p:cNvSpPr>
            <a:spLocks noGrp="1"/>
          </p:cNvSpPr>
          <p:nvPr>
            <p:ph type="body" sz="quarter" idx="16"/>
          </p:nvPr>
        </p:nvSpPr>
        <p:spPr>
          <a:xfrm>
            <a:off x="4572000" y="619200"/>
            <a:ext cx="3596400" cy="4251600"/>
          </a:xfrm>
        </p:spPr>
        <p:txBody>
          <a:bodyPr>
            <a:noAutofit/>
          </a:bodyPr>
          <a:lstStyle>
            <a:lvl1pPr marL="12700" indent="0">
              <a:buFontTx/>
              <a:buNone/>
              <a:defRPr sz="2000"/>
            </a:lvl1pPr>
            <a:lvl2pPr marL="434250" indent="0">
              <a:buFontTx/>
              <a:buNone/>
              <a:defRPr sz="2000"/>
            </a:lvl2pPr>
            <a:lvl3pPr marL="914400" indent="0">
              <a:buFontTx/>
              <a:buNone/>
              <a:defRPr sz="2000"/>
            </a:lvl3pPr>
            <a:lvl4pPr marL="1312200" indent="0">
              <a:buFontTx/>
              <a:buNone/>
              <a:defRPr sz="1800"/>
            </a:lvl4pPr>
            <a:lvl5pPr marL="1828800" indent="0">
              <a:buFontTx/>
              <a:buNone/>
              <a:defRPr sz="1800"/>
            </a:lvl5pPr>
          </a:lstStyle>
          <a:p>
            <a:pPr lvl="0"/>
            <a:r>
              <a:rPr lang="sv-SE" smtClean="0"/>
              <a:t>Klicka här för att ändra format på bakgrundstexten</a:t>
            </a:r>
          </a:p>
        </p:txBody>
      </p:sp>
    </p:spTree>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vå liggande toppbilder, rubrik">
    <p:spTree>
      <p:nvGrpSpPr>
        <p:cNvPr id="1" name=""/>
        <p:cNvGrpSpPr/>
        <p:nvPr/>
      </p:nvGrpSpPr>
      <p:grpSpPr>
        <a:xfrm>
          <a:off x="0" y="0"/>
          <a:ext cx="0" cy="0"/>
          <a:chOff x="0" y="0"/>
          <a:chExt cx="0" cy="0"/>
        </a:xfrm>
      </p:grpSpPr>
      <p:sp>
        <p:nvSpPr>
          <p:cNvPr id="2" name="Rubrik 1"/>
          <p:cNvSpPr>
            <a:spLocks noGrp="1"/>
          </p:cNvSpPr>
          <p:nvPr>
            <p:ph type="title"/>
          </p:nvPr>
        </p:nvSpPr>
        <p:spPr>
          <a:xfrm>
            <a:off x="824400" y="2595600"/>
            <a:ext cx="7347600" cy="1555200"/>
          </a:xfrm>
        </p:spPr>
        <p:txBody>
          <a:bodyPr>
            <a:noAutofit/>
          </a:bodyPr>
          <a:lstStyle>
            <a:lvl1pPr>
              <a:defRPr cap="all" baseline="0"/>
            </a:lvl1p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solidFill>
                  <a:prstClr val="black"/>
                </a:solidFill>
              </a:rPr>
              <a:pPr/>
              <a:t>2017-12-20</a:t>
            </a:fld>
            <a:endParaRPr lang="sv-SE" dirty="0">
              <a:solidFill>
                <a:prstClr val="black"/>
              </a:solidFill>
            </a:endParaRPr>
          </a:p>
        </p:txBody>
      </p:sp>
      <p:sp>
        <p:nvSpPr>
          <p:cNvPr id="5" name="Platshållare för bildnummer 4"/>
          <p:cNvSpPr>
            <a:spLocks noGrp="1"/>
          </p:cNvSpPr>
          <p:nvPr>
            <p:ph type="sldNum" sz="quarter" idx="12"/>
          </p:nvPr>
        </p:nvSpPr>
        <p:spPr/>
        <p:txBody>
          <a:bodyPr/>
          <a:lstStyle/>
          <a:p>
            <a:fld id="{1844E2AD-2CA4-4022-8F3B-D585D66E2E30}" type="slidenum">
              <a:rPr lang="sv-SE" smtClean="0">
                <a:solidFill>
                  <a:prstClr val="black"/>
                </a:solidFill>
              </a:rPr>
              <a:pPr/>
              <a:t>‹#›</a:t>
            </a:fld>
            <a:endParaRPr lang="sv-SE" dirty="0">
              <a:solidFill>
                <a:prstClr val="black"/>
              </a:solidFill>
            </a:endParaRPr>
          </a:p>
        </p:txBody>
      </p:sp>
      <p:sp>
        <p:nvSpPr>
          <p:cNvPr id="9" name="Platshållare för bild 8"/>
          <p:cNvSpPr>
            <a:spLocks noGrp="1"/>
          </p:cNvSpPr>
          <p:nvPr>
            <p:ph type="pic" sz="quarter" idx="13"/>
          </p:nvPr>
        </p:nvSpPr>
        <p:spPr>
          <a:xfrm>
            <a:off x="842400" y="0"/>
            <a:ext cx="3564000" cy="2376000"/>
          </a:xfrm>
        </p:spPr>
        <p:txBody>
          <a:bodyPr/>
          <a:lstStyle/>
          <a:p>
            <a:r>
              <a:rPr lang="sv-SE" smtClean="0"/>
              <a:t>Klicka på ikonen för att lägga till en bild</a:t>
            </a:r>
            <a:endParaRPr lang="sv-SE"/>
          </a:p>
        </p:txBody>
      </p:sp>
      <p:sp>
        <p:nvSpPr>
          <p:cNvPr id="11" name="Platshållare för bild 10"/>
          <p:cNvSpPr>
            <a:spLocks noGrp="1"/>
          </p:cNvSpPr>
          <p:nvPr>
            <p:ph type="pic" sz="quarter" idx="14"/>
          </p:nvPr>
        </p:nvSpPr>
        <p:spPr>
          <a:xfrm>
            <a:off x="4590000" y="0"/>
            <a:ext cx="3564000" cy="2376000"/>
          </a:xfrm>
        </p:spPr>
        <p:txBody>
          <a:bodyPr/>
          <a:lstStyle/>
          <a:p>
            <a:r>
              <a:rPr lang="sv-SE" smtClean="0"/>
              <a:t>Klicka på ikonen för att lägga till en bild</a:t>
            </a:r>
            <a:endParaRPr lang="sv-SE"/>
          </a:p>
        </p:txBody>
      </p:sp>
    </p:spTree>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Stående bild och rubrik">
    <p:spTree>
      <p:nvGrpSpPr>
        <p:cNvPr id="1" name=""/>
        <p:cNvGrpSpPr/>
        <p:nvPr/>
      </p:nvGrpSpPr>
      <p:grpSpPr>
        <a:xfrm>
          <a:off x="0" y="0"/>
          <a:ext cx="0" cy="0"/>
          <a:chOff x="0" y="0"/>
          <a:chExt cx="0" cy="0"/>
        </a:xfrm>
      </p:grpSpPr>
      <p:sp>
        <p:nvSpPr>
          <p:cNvPr id="2" name="Rubrik 1"/>
          <p:cNvSpPr>
            <a:spLocks noGrp="1"/>
          </p:cNvSpPr>
          <p:nvPr>
            <p:ph type="title"/>
          </p:nvPr>
        </p:nvSpPr>
        <p:spPr>
          <a:xfrm>
            <a:off x="4971600" y="619200"/>
            <a:ext cx="3279600" cy="2739600"/>
          </a:xfrm>
        </p:spPr>
        <p:txBody>
          <a:bodyPr>
            <a:noAutofit/>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fld id="{5B8BE423-1780-43BB-A8FE-3025F34AD1F8}" type="datetime1">
              <a:rPr lang="sv-SE" smtClean="0">
                <a:solidFill>
                  <a:prstClr val="black"/>
                </a:solidFill>
              </a:rPr>
              <a:pPr/>
              <a:t>2017-12-20</a:t>
            </a:fld>
            <a:endParaRPr lang="sv-SE" dirty="0">
              <a:solidFill>
                <a:prstClr val="black"/>
              </a:solidFill>
            </a:endParaRPr>
          </a:p>
        </p:txBody>
      </p:sp>
      <p:sp>
        <p:nvSpPr>
          <p:cNvPr id="5" name="Platshållare för bildnummer 4"/>
          <p:cNvSpPr>
            <a:spLocks noGrp="1"/>
          </p:cNvSpPr>
          <p:nvPr>
            <p:ph type="sldNum" sz="quarter" idx="12"/>
          </p:nvPr>
        </p:nvSpPr>
        <p:spPr/>
        <p:txBody>
          <a:bodyPr/>
          <a:lstStyle/>
          <a:p>
            <a:fld id="{1844E2AD-2CA4-4022-8F3B-D585D66E2E30}" type="slidenum">
              <a:rPr lang="sv-SE" smtClean="0">
                <a:solidFill>
                  <a:prstClr val="black"/>
                </a:solidFill>
              </a:rPr>
              <a:pPr/>
              <a:t>‹#›</a:t>
            </a:fld>
            <a:endParaRPr lang="sv-SE" dirty="0">
              <a:solidFill>
                <a:prstClr val="black"/>
              </a:solidFill>
            </a:endParaRPr>
          </a:p>
        </p:txBody>
      </p:sp>
      <p:sp>
        <p:nvSpPr>
          <p:cNvPr id="8" name="Platshållare för bild 7"/>
          <p:cNvSpPr>
            <a:spLocks noGrp="1"/>
          </p:cNvSpPr>
          <p:nvPr>
            <p:ph type="pic" sz="quarter" idx="13"/>
          </p:nvPr>
        </p:nvSpPr>
        <p:spPr>
          <a:xfrm>
            <a:off x="612000" y="0"/>
            <a:ext cx="3960000" cy="5940000"/>
          </a:xfrm>
        </p:spPr>
        <p:txBody>
          <a:bodyPr/>
          <a:lstStyle/>
          <a:p>
            <a:r>
              <a:rPr lang="sv-SE" smtClean="0"/>
              <a:t>Klicka på ikonen för att lägga till en bild</a:t>
            </a:r>
            <a:endParaRPr lang="sv-SE"/>
          </a:p>
        </p:txBody>
      </p:sp>
    </p:spTree>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Innehåll utan bild, text, logo">
    <p:spTree>
      <p:nvGrpSpPr>
        <p:cNvPr id="1" name=""/>
        <p:cNvGrpSpPr/>
        <p:nvPr/>
      </p:nvGrpSpPr>
      <p:grpSpPr>
        <a:xfrm>
          <a:off x="0" y="0"/>
          <a:ext cx="0" cy="0"/>
          <a:chOff x="0" y="0"/>
          <a:chExt cx="0" cy="0"/>
        </a:xfrm>
      </p:grpSpPr>
      <p:sp>
        <p:nvSpPr>
          <p:cNvPr id="3" name="Platshållare för innehåll 2"/>
          <p:cNvSpPr>
            <a:spLocks noGrp="1"/>
          </p:cNvSpPr>
          <p:nvPr>
            <p:ph sz="quarter" idx="10"/>
          </p:nvPr>
        </p:nvSpPr>
        <p:spPr>
          <a:xfrm>
            <a:off x="360000" y="360000"/>
            <a:ext cx="8460000" cy="5877312"/>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2" name="Platshållare för datum 1"/>
          <p:cNvSpPr>
            <a:spLocks noGrp="1"/>
          </p:cNvSpPr>
          <p:nvPr>
            <p:ph type="dt" sz="half" idx="11"/>
          </p:nvPr>
        </p:nvSpPr>
        <p:spPr/>
        <p:txBody>
          <a:bodyPr/>
          <a:lstStyle/>
          <a:p>
            <a:fld id="{5B8BE423-1780-43BB-A8FE-3025F34AD1F8}" type="datetime1">
              <a:rPr lang="sv-SE" smtClean="0">
                <a:solidFill>
                  <a:prstClr val="black"/>
                </a:solidFill>
              </a:rPr>
              <a:pPr/>
              <a:t>2017-12-20</a:t>
            </a:fld>
            <a:endParaRPr lang="sv-SE" dirty="0">
              <a:solidFill>
                <a:prstClr val="black"/>
              </a:solidFill>
            </a:endParaRPr>
          </a:p>
        </p:txBody>
      </p:sp>
      <p:sp>
        <p:nvSpPr>
          <p:cNvPr id="5" name="Platshållare för bildnummer 4"/>
          <p:cNvSpPr>
            <a:spLocks noGrp="1"/>
          </p:cNvSpPr>
          <p:nvPr>
            <p:ph type="sldNum" sz="quarter" idx="13"/>
          </p:nvPr>
        </p:nvSpPr>
        <p:spPr/>
        <p:txBody>
          <a:bodyPr/>
          <a:lstStyle/>
          <a:p>
            <a:fld id="{1844E2AD-2CA4-4022-8F3B-D585D66E2E30}" type="slidenum">
              <a:rPr lang="sv-SE" smtClean="0">
                <a:solidFill>
                  <a:prstClr val="black"/>
                </a:solidFill>
              </a:rPr>
              <a:pPr/>
              <a:t>‹#›</a:t>
            </a:fld>
            <a:endParaRPr lang="sv-SE" dirty="0">
              <a:solidFill>
                <a:prstClr val="black"/>
              </a:solidFill>
            </a:endParaRPr>
          </a:p>
        </p:txBody>
      </p:sp>
    </p:spTree>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143000" y="1122363"/>
            <a:ext cx="6858000" cy="2387600"/>
          </a:xfrm>
        </p:spPr>
        <p:txBody>
          <a:bodyPr anchor="b"/>
          <a:lstStyle>
            <a:lvl1pPr algn="ctr">
              <a:defRPr sz="6000"/>
            </a:lvl1pPr>
          </a:lstStyle>
          <a:p>
            <a:r>
              <a:rPr lang="sv-SE" smtClean="0"/>
              <a:t>Klicka här för att ändra format</a:t>
            </a:r>
            <a:endParaRPr lang="sv-SE"/>
          </a:p>
        </p:txBody>
      </p:sp>
      <p:sp>
        <p:nvSpPr>
          <p:cNvPr id="3" name="Underrubrik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0205FDB3-65ED-4A0B-ABF2-4CA8778AD4E9}" type="datetimeFigureOut">
              <a:rPr lang="sv-SE" smtClean="0">
                <a:solidFill>
                  <a:prstClr val="black"/>
                </a:solidFill>
              </a:rPr>
              <a:pPr/>
              <a:t>2017-12-20</a:t>
            </a:fld>
            <a:endParaRPr lang="sv-SE">
              <a:solidFill>
                <a:prstClr val="black"/>
              </a:solidFill>
            </a:endParaRPr>
          </a:p>
        </p:txBody>
      </p:sp>
      <p:sp>
        <p:nvSpPr>
          <p:cNvPr id="5" name="Platshållare för sidfot 4"/>
          <p:cNvSpPr>
            <a:spLocks noGrp="1"/>
          </p:cNvSpPr>
          <p:nvPr>
            <p:ph type="ftr" sz="quarter" idx="11"/>
          </p:nvPr>
        </p:nvSpPr>
        <p:spPr>
          <a:xfrm>
            <a:off x="3028950" y="6356351"/>
            <a:ext cx="3086100" cy="365125"/>
          </a:xfrm>
          <a:prstGeom prst="rect">
            <a:avLst/>
          </a:prstGeom>
        </p:spPr>
        <p:txBody>
          <a:bodyPr/>
          <a:lstStyle/>
          <a:p>
            <a:pPr fontAlgn="auto">
              <a:spcBef>
                <a:spcPts val="0"/>
              </a:spcBef>
              <a:spcAft>
                <a:spcPts val="0"/>
              </a:spcAft>
              <a:buFontTx/>
              <a:buNone/>
            </a:pPr>
            <a:endParaRPr lang="sv-SE" sz="1800">
              <a:solidFill>
                <a:prstClr val="black"/>
              </a:solidFill>
              <a:latin typeface="Arial"/>
            </a:endParaRPr>
          </a:p>
        </p:txBody>
      </p:sp>
      <p:sp>
        <p:nvSpPr>
          <p:cNvPr id="6" name="Platshållare för bildnummer 5"/>
          <p:cNvSpPr>
            <a:spLocks noGrp="1"/>
          </p:cNvSpPr>
          <p:nvPr>
            <p:ph type="sldNum" sz="quarter" idx="12"/>
          </p:nvPr>
        </p:nvSpPr>
        <p:spPr/>
        <p:txBody>
          <a:bodyPr/>
          <a:lstStyle/>
          <a:p>
            <a:fld id="{7310EC4E-1573-45A1-A972-560B7AF9E788}" type="slidenum">
              <a:rPr lang="sv-SE" smtClean="0">
                <a:solidFill>
                  <a:prstClr val="black"/>
                </a:solidFill>
              </a:rPr>
              <a:pPr/>
              <a:t>‹#›</a:t>
            </a:fld>
            <a:endParaRPr lang="sv-SE">
              <a:solidFill>
                <a:prstClr val="black"/>
              </a:solidFill>
            </a:endParaRPr>
          </a:p>
        </p:txBody>
      </p:sp>
    </p:spTree>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Titelsida, mörk bakgrundsbild">
    <p:spTree>
      <p:nvGrpSpPr>
        <p:cNvPr id="1" name=""/>
        <p:cNvGrpSpPr/>
        <p:nvPr/>
      </p:nvGrpSpPr>
      <p:grpSpPr>
        <a:xfrm>
          <a:off x="0" y="0"/>
          <a:ext cx="0" cy="0"/>
          <a:chOff x="0" y="0"/>
          <a:chExt cx="0" cy="0"/>
        </a:xfrm>
      </p:grpSpPr>
      <p:sp>
        <p:nvSpPr>
          <p:cNvPr id="25" name="Platshållare för bild 24"/>
          <p:cNvSpPr>
            <a:spLocks noGrp="1"/>
          </p:cNvSpPr>
          <p:nvPr>
            <p:ph type="pic" sz="quarter" idx="16"/>
          </p:nvPr>
        </p:nvSpPr>
        <p:spPr>
          <a:xfrm>
            <a:off x="0" y="0"/>
            <a:ext cx="9144000" cy="6858000"/>
          </a:xfrm>
          <a:solidFill>
            <a:schemeClr val="accent2"/>
          </a:solidFill>
        </p:spPr>
        <p:txBody>
          <a:bodyPr tIns="1620000"/>
          <a:lstStyle>
            <a:lvl1pPr marL="0" indent="0" algn="ctr">
              <a:buFontTx/>
              <a:buNone/>
              <a:defRPr sz="1050"/>
            </a:lvl1pPr>
          </a:lstStyle>
          <a:p>
            <a:r>
              <a:rPr lang="sv-SE" smtClean="0"/>
              <a:t>Klicka på ikonen för att lägga till en bild</a:t>
            </a:r>
            <a:endParaRPr lang="sv-SE"/>
          </a:p>
        </p:txBody>
      </p:sp>
      <p:sp>
        <p:nvSpPr>
          <p:cNvPr id="2" name="Rubrik 1"/>
          <p:cNvSpPr>
            <a:spLocks noGrp="1"/>
          </p:cNvSpPr>
          <p:nvPr>
            <p:ph type="ctrTitle"/>
          </p:nvPr>
        </p:nvSpPr>
        <p:spPr>
          <a:xfrm>
            <a:off x="197042" y="110809"/>
            <a:ext cx="7772400" cy="1470025"/>
          </a:xfrm>
        </p:spPr>
        <p:txBody>
          <a:bodyPr/>
          <a:lstStyle>
            <a:lvl1pPr>
              <a:lnSpc>
                <a:spcPct val="100000"/>
              </a:lnSpc>
              <a:defRPr sz="4499">
                <a:solidFill>
                  <a:schemeClr val="bg1"/>
                </a:solidFill>
              </a:defRPr>
            </a:lvl1pPr>
          </a:lstStyle>
          <a:p>
            <a:r>
              <a:rPr lang="sv-SE" smtClean="0"/>
              <a:t>Klicka här för att ändra format</a:t>
            </a:r>
            <a:endParaRPr lang="sv-SE" dirty="0"/>
          </a:p>
        </p:txBody>
      </p:sp>
      <p:sp>
        <p:nvSpPr>
          <p:cNvPr id="3" name="Underrubrik 2"/>
          <p:cNvSpPr>
            <a:spLocks noGrp="1"/>
          </p:cNvSpPr>
          <p:nvPr>
            <p:ph type="subTitle" idx="1"/>
          </p:nvPr>
        </p:nvSpPr>
        <p:spPr>
          <a:xfrm>
            <a:off x="197218" y="2747607"/>
            <a:ext cx="4296658" cy="1255227"/>
          </a:xfrm>
        </p:spPr>
        <p:txBody>
          <a:bodyPr/>
          <a:lstStyle>
            <a:lvl1pPr marL="0" indent="0" algn="l">
              <a:lnSpc>
                <a:spcPct val="100000"/>
              </a:lnSpc>
              <a:buNone/>
              <a:defRPr sz="1875">
                <a:solidFill>
                  <a:schemeClr val="bg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18" name="Platshållare för text 4"/>
          <p:cNvSpPr>
            <a:spLocks noGrp="1"/>
          </p:cNvSpPr>
          <p:nvPr>
            <p:ph type="body" sz="quarter" idx="18" hasCustomPrompt="1"/>
          </p:nvPr>
        </p:nvSpPr>
        <p:spPr>
          <a:xfrm>
            <a:off x="220449" y="6298236"/>
            <a:ext cx="1379335" cy="235184"/>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
        <p:nvSpPr>
          <p:cNvPr id="9" name="Platshållare för text 8"/>
          <p:cNvSpPr>
            <a:spLocks noGrp="1"/>
          </p:cNvSpPr>
          <p:nvPr>
            <p:ph type="body" sz="quarter" idx="20"/>
          </p:nvPr>
        </p:nvSpPr>
        <p:spPr>
          <a:xfrm>
            <a:off x="4974327" y="5751993"/>
            <a:ext cx="3924468" cy="854140"/>
          </a:xfrm>
        </p:spPr>
        <p:txBody>
          <a:bodyPr anchor="b" anchorCtr="0"/>
          <a:lstStyle>
            <a:lvl1pPr marL="0" indent="0" algn="r">
              <a:buFontTx/>
              <a:buNone/>
              <a:defRPr sz="1875">
                <a:solidFill>
                  <a:schemeClr val="bg1"/>
                </a:solidFill>
              </a:defRPr>
            </a:lvl1pPr>
          </a:lstStyle>
          <a:p>
            <a:pPr lvl="0"/>
            <a:r>
              <a:rPr lang="sv-SE" smtClean="0"/>
              <a:t>Klicka här för att ändra format på bakgrundstexten</a:t>
            </a:r>
          </a:p>
        </p:txBody>
      </p:sp>
    </p:spTree>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smtClean="0"/>
              <a:t>Klicka här för att ändra format på bakgrundstexten</a:t>
            </a:r>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Tree>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Titelsida, ljus bakgrundsbild">
    <p:spTree>
      <p:nvGrpSpPr>
        <p:cNvPr id="1" name=""/>
        <p:cNvGrpSpPr/>
        <p:nvPr/>
      </p:nvGrpSpPr>
      <p:grpSpPr>
        <a:xfrm>
          <a:off x="0" y="0"/>
          <a:ext cx="0" cy="0"/>
          <a:chOff x="0" y="0"/>
          <a:chExt cx="0" cy="0"/>
        </a:xfrm>
      </p:grpSpPr>
      <p:sp>
        <p:nvSpPr>
          <p:cNvPr id="25" name="Platshållare för bild 24"/>
          <p:cNvSpPr>
            <a:spLocks noGrp="1"/>
          </p:cNvSpPr>
          <p:nvPr>
            <p:ph type="pic" sz="quarter" idx="16"/>
          </p:nvPr>
        </p:nvSpPr>
        <p:spPr>
          <a:xfrm>
            <a:off x="0" y="0"/>
            <a:ext cx="9144000" cy="6858000"/>
          </a:xfrm>
          <a:noFill/>
        </p:spPr>
        <p:txBody>
          <a:bodyPr tIns="1800000"/>
          <a:lstStyle>
            <a:lvl1pPr marL="0" indent="0" algn="ctr">
              <a:buFontTx/>
              <a:buNone/>
              <a:defRPr sz="1050"/>
            </a:lvl1pPr>
          </a:lstStyle>
          <a:p>
            <a:r>
              <a:rPr lang="sv-SE" smtClean="0"/>
              <a:t>Klicka på ikonen för att lägga till en bild</a:t>
            </a:r>
            <a:endParaRPr lang="sv-SE"/>
          </a:p>
        </p:txBody>
      </p:sp>
      <p:sp>
        <p:nvSpPr>
          <p:cNvPr id="12" name="Freeform 5"/>
          <p:cNvSpPr>
            <a:spLocks noEditPoints="1"/>
          </p:cNvSpPr>
          <p:nvPr userDrawn="1"/>
        </p:nvSpPr>
        <p:spPr bwMode="auto">
          <a:xfrm>
            <a:off x="211876" y="320677"/>
            <a:ext cx="1524794" cy="263525"/>
          </a:xfrm>
          <a:custGeom>
            <a:avLst/>
            <a:gdLst>
              <a:gd name="T0" fmla="*/ 514 w 2413"/>
              <a:gd name="T1" fmla="*/ 129 h 309"/>
              <a:gd name="T2" fmla="*/ 377 w 2413"/>
              <a:gd name="T3" fmla="*/ 304 h 309"/>
              <a:gd name="T4" fmla="*/ 428 w 2413"/>
              <a:gd name="T5" fmla="*/ 122 h 309"/>
              <a:gd name="T6" fmla="*/ 601 w 2413"/>
              <a:gd name="T7" fmla="*/ 115 h 309"/>
              <a:gd name="T8" fmla="*/ 550 w 2413"/>
              <a:gd name="T9" fmla="*/ 304 h 309"/>
              <a:gd name="T10" fmla="*/ 646 w 2413"/>
              <a:gd name="T11" fmla="*/ 112 h 309"/>
              <a:gd name="T12" fmla="*/ 742 w 2413"/>
              <a:gd name="T13" fmla="*/ 304 h 309"/>
              <a:gd name="T14" fmla="*/ 47 w 2413"/>
              <a:gd name="T15" fmla="*/ 187 h 309"/>
              <a:gd name="T16" fmla="*/ 104 w 2413"/>
              <a:gd name="T17" fmla="*/ 188 h 309"/>
              <a:gd name="T18" fmla="*/ 47 w 2413"/>
              <a:gd name="T19" fmla="*/ 187 h 309"/>
              <a:gd name="T20" fmla="*/ 997 w 2413"/>
              <a:gd name="T21" fmla="*/ 194 h 309"/>
              <a:gd name="T22" fmla="*/ 1165 w 2413"/>
              <a:gd name="T23" fmla="*/ 204 h 309"/>
              <a:gd name="T24" fmla="*/ 1111 w 2413"/>
              <a:gd name="T25" fmla="*/ 281 h 309"/>
              <a:gd name="T26" fmla="*/ 847 w 2413"/>
              <a:gd name="T27" fmla="*/ 177 h 309"/>
              <a:gd name="T28" fmla="*/ 796 w 2413"/>
              <a:gd name="T29" fmla="*/ 304 h 309"/>
              <a:gd name="T30" fmla="*/ 931 w 2413"/>
              <a:gd name="T31" fmla="*/ 304 h 309"/>
              <a:gd name="T32" fmla="*/ 995 w 2413"/>
              <a:gd name="T33" fmla="*/ 77 h 309"/>
              <a:gd name="T34" fmla="*/ 1315 w 2413"/>
              <a:gd name="T35" fmla="*/ 115 h 309"/>
              <a:gd name="T36" fmla="*/ 1264 w 2413"/>
              <a:gd name="T37" fmla="*/ 304 h 309"/>
              <a:gd name="T38" fmla="*/ 1360 w 2413"/>
              <a:gd name="T39" fmla="*/ 112 h 309"/>
              <a:gd name="T40" fmla="*/ 1456 w 2413"/>
              <a:gd name="T41" fmla="*/ 304 h 309"/>
              <a:gd name="T42" fmla="*/ 2413 w 2413"/>
              <a:gd name="T43" fmla="*/ 108 h 309"/>
              <a:gd name="T44" fmla="*/ 2348 w 2413"/>
              <a:gd name="T45" fmla="*/ 0 h 309"/>
              <a:gd name="T46" fmla="*/ 2372 w 2413"/>
              <a:gd name="T47" fmla="*/ 309 h 309"/>
              <a:gd name="T48" fmla="*/ 2348 w 2413"/>
              <a:gd name="T49" fmla="*/ 108 h 309"/>
              <a:gd name="T50" fmla="*/ 1957 w 2413"/>
              <a:gd name="T51" fmla="*/ 74 h 309"/>
              <a:gd name="T52" fmla="*/ 1957 w 2413"/>
              <a:gd name="T53" fmla="*/ 304 h 309"/>
              <a:gd name="T54" fmla="*/ 2042 w 2413"/>
              <a:gd name="T55" fmla="*/ 74 h 309"/>
              <a:gd name="T56" fmla="*/ 1564 w 2413"/>
              <a:gd name="T57" fmla="*/ 0 h 309"/>
              <a:gd name="T58" fmla="*/ 1588 w 2413"/>
              <a:gd name="T59" fmla="*/ 309 h 309"/>
              <a:gd name="T60" fmla="*/ 1564 w 2413"/>
              <a:gd name="T61" fmla="*/ 108 h 309"/>
              <a:gd name="T62" fmla="*/ 1564 w 2413"/>
              <a:gd name="T63" fmla="*/ 77 h 309"/>
              <a:gd name="T64" fmla="*/ 1751 w 2413"/>
              <a:gd name="T65" fmla="*/ 309 h 309"/>
              <a:gd name="T66" fmla="*/ 1863 w 2413"/>
              <a:gd name="T67" fmla="*/ 187 h 309"/>
              <a:gd name="T68" fmla="*/ 1696 w 2413"/>
              <a:gd name="T69" fmla="*/ 176 h 309"/>
              <a:gd name="T70" fmla="*/ 339 w 2413"/>
              <a:gd name="T71" fmla="*/ 195 h 309"/>
              <a:gd name="T72" fmla="*/ 250 w 2413"/>
              <a:gd name="T73" fmla="*/ 309 h 309"/>
              <a:gd name="T74" fmla="*/ 339 w 2413"/>
              <a:gd name="T75" fmla="*/ 195 h 309"/>
              <a:gd name="T76" fmla="*/ 199 w 2413"/>
              <a:gd name="T77" fmla="*/ 161 h 309"/>
              <a:gd name="T78" fmla="*/ 2110 w 2413"/>
              <a:gd name="T79" fmla="*/ 195 h 309"/>
              <a:gd name="T80" fmla="*/ 2058 w 2413"/>
              <a:gd name="T81" fmla="*/ 188 h 309"/>
              <a:gd name="T82" fmla="*/ 2202 w 2413"/>
              <a:gd name="T83" fmla="*/ 161 h 309"/>
              <a:gd name="T84" fmla="*/ 2202 w 2413"/>
              <a:gd name="T85" fmla="*/ 16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13" h="309">
                <a:moveTo>
                  <a:pt x="505" y="74"/>
                </a:moveTo>
                <a:cubicBezTo>
                  <a:pt x="508" y="74"/>
                  <a:pt x="512" y="74"/>
                  <a:pt x="514" y="74"/>
                </a:cubicBezTo>
                <a:cubicBezTo>
                  <a:pt x="514" y="129"/>
                  <a:pt x="514" y="129"/>
                  <a:pt x="514" y="129"/>
                </a:cubicBezTo>
                <a:cubicBezTo>
                  <a:pt x="428" y="129"/>
                  <a:pt x="428" y="129"/>
                  <a:pt x="428" y="129"/>
                </a:cubicBezTo>
                <a:cubicBezTo>
                  <a:pt x="428" y="304"/>
                  <a:pt x="428" y="304"/>
                  <a:pt x="428" y="304"/>
                </a:cubicBezTo>
                <a:cubicBezTo>
                  <a:pt x="377" y="304"/>
                  <a:pt x="377" y="304"/>
                  <a:pt x="377" y="304"/>
                </a:cubicBezTo>
                <a:cubicBezTo>
                  <a:pt x="377" y="80"/>
                  <a:pt x="377" y="80"/>
                  <a:pt x="377" y="80"/>
                </a:cubicBezTo>
                <a:cubicBezTo>
                  <a:pt x="428" y="74"/>
                  <a:pt x="428" y="74"/>
                  <a:pt x="428" y="74"/>
                </a:cubicBezTo>
                <a:cubicBezTo>
                  <a:pt x="428" y="122"/>
                  <a:pt x="428" y="122"/>
                  <a:pt x="428" y="122"/>
                </a:cubicBezTo>
                <a:cubicBezTo>
                  <a:pt x="443" y="96"/>
                  <a:pt x="469" y="74"/>
                  <a:pt x="505" y="74"/>
                </a:cubicBezTo>
                <a:close/>
                <a:moveTo>
                  <a:pt x="677" y="73"/>
                </a:moveTo>
                <a:cubicBezTo>
                  <a:pt x="645" y="73"/>
                  <a:pt x="620" y="89"/>
                  <a:pt x="601" y="115"/>
                </a:cubicBezTo>
                <a:cubicBezTo>
                  <a:pt x="601" y="74"/>
                  <a:pt x="601" y="74"/>
                  <a:pt x="601" y="74"/>
                </a:cubicBezTo>
                <a:cubicBezTo>
                  <a:pt x="550" y="80"/>
                  <a:pt x="550" y="80"/>
                  <a:pt x="550" y="80"/>
                </a:cubicBezTo>
                <a:cubicBezTo>
                  <a:pt x="550" y="304"/>
                  <a:pt x="550" y="304"/>
                  <a:pt x="550" y="304"/>
                </a:cubicBezTo>
                <a:cubicBezTo>
                  <a:pt x="601" y="304"/>
                  <a:pt x="601" y="304"/>
                  <a:pt x="601" y="304"/>
                </a:cubicBezTo>
                <a:cubicBezTo>
                  <a:pt x="601" y="124"/>
                  <a:pt x="601" y="124"/>
                  <a:pt x="601" y="124"/>
                </a:cubicBezTo>
                <a:cubicBezTo>
                  <a:pt x="616" y="117"/>
                  <a:pt x="631" y="112"/>
                  <a:pt x="646" y="112"/>
                </a:cubicBezTo>
                <a:cubicBezTo>
                  <a:pt x="675" y="112"/>
                  <a:pt x="691" y="130"/>
                  <a:pt x="691" y="166"/>
                </a:cubicBezTo>
                <a:cubicBezTo>
                  <a:pt x="691" y="304"/>
                  <a:pt x="691" y="304"/>
                  <a:pt x="691" y="304"/>
                </a:cubicBezTo>
                <a:cubicBezTo>
                  <a:pt x="742" y="304"/>
                  <a:pt x="742" y="304"/>
                  <a:pt x="742" y="304"/>
                </a:cubicBezTo>
                <a:cubicBezTo>
                  <a:pt x="742" y="149"/>
                  <a:pt x="742" y="149"/>
                  <a:pt x="742" y="149"/>
                </a:cubicBezTo>
                <a:cubicBezTo>
                  <a:pt x="742" y="97"/>
                  <a:pt x="715" y="73"/>
                  <a:pt x="677" y="73"/>
                </a:cubicBezTo>
                <a:close/>
                <a:moveTo>
                  <a:pt x="47" y="187"/>
                </a:moveTo>
                <a:cubicBezTo>
                  <a:pt x="47" y="250"/>
                  <a:pt x="35" y="288"/>
                  <a:pt x="0" y="305"/>
                </a:cubicBezTo>
                <a:cubicBezTo>
                  <a:pt x="7" y="307"/>
                  <a:pt x="15" y="309"/>
                  <a:pt x="24" y="309"/>
                </a:cubicBezTo>
                <a:cubicBezTo>
                  <a:pt x="79" y="309"/>
                  <a:pt x="104" y="264"/>
                  <a:pt x="104" y="188"/>
                </a:cubicBezTo>
                <a:cubicBezTo>
                  <a:pt x="104" y="2"/>
                  <a:pt x="104" y="2"/>
                  <a:pt x="104" y="2"/>
                </a:cubicBezTo>
                <a:cubicBezTo>
                  <a:pt x="47" y="9"/>
                  <a:pt x="47" y="9"/>
                  <a:pt x="47" y="9"/>
                </a:cubicBezTo>
                <a:lnTo>
                  <a:pt x="47" y="187"/>
                </a:lnTo>
                <a:close/>
                <a:moveTo>
                  <a:pt x="1222" y="187"/>
                </a:moveTo>
                <a:cubicBezTo>
                  <a:pt x="1222" y="254"/>
                  <a:pt x="1176" y="309"/>
                  <a:pt x="1109" y="309"/>
                </a:cubicBezTo>
                <a:cubicBezTo>
                  <a:pt x="1048" y="309"/>
                  <a:pt x="997" y="266"/>
                  <a:pt x="997" y="194"/>
                </a:cubicBezTo>
                <a:cubicBezTo>
                  <a:pt x="997" y="128"/>
                  <a:pt x="1042" y="73"/>
                  <a:pt x="1110" y="73"/>
                </a:cubicBezTo>
                <a:cubicBezTo>
                  <a:pt x="1170" y="73"/>
                  <a:pt x="1222" y="115"/>
                  <a:pt x="1222" y="187"/>
                </a:cubicBezTo>
                <a:close/>
                <a:moveTo>
                  <a:pt x="1165" y="204"/>
                </a:moveTo>
                <a:cubicBezTo>
                  <a:pt x="1165" y="142"/>
                  <a:pt x="1144" y="100"/>
                  <a:pt x="1107" y="100"/>
                </a:cubicBezTo>
                <a:cubicBezTo>
                  <a:pt x="1076" y="100"/>
                  <a:pt x="1054" y="125"/>
                  <a:pt x="1054" y="176"/>
                </a:cubicBezTo>
                <a:cubicBezTo>
                  <a:pt x="1054" y="240"/>
                  <a:pt x="1075" y="281"/>
                  <a:pt x="1111" y="281"/>
                </a:cubicBezTo>
                <a:cubicBezTo>
                  <a:pt x="1143" y="281"/>
                  <a:pt x="1165" y="256"/>
                  <a:pt x="1165" y="204"/>
                </a:cubicBezTo>
                <a:close/>
                <a:moveTo>
                  <a:pt x="948" y="77"/>
                </a:moveTo>
                <a:cubicBezTo>
                  <a:pt x="847" y="177"/>
                  <a:pt x="847" y="177"/>
                  <a:pt x="847" y="177"/>
                </a:cubicBezTo>
                <a:cubicBezTo>
                  <a:pt x="847" y="2"/>
                  <a:pt x="847" y="2"/>
                  <a:pt x="847" y="2"/>
                </a:cubicBezTo>
                <a:cubicBezTo>
                  <a:pt x="796" y="9"/>
                  <a:pt x="796" y="9"/>
                  <a:pt x="796" y="9"/>
                </a:cubicBezTo>
                <a:cubicBezTo>
                  <a:pt x="796" y="304"/>
                  <a:pt x="796" y="304"/>
                  <a:pt x="796" y="304"/>
                </a:cubicBezTo>
                <a:cubicBezTo>
                  <a:pt x="847" y="304"/>
                  <a:pt x="847" y="304"/>
                  <a:pt x="847" y="304"/>
                </a:cubicBezTo>
                <a:cubicBezTo>
                  <a:pt x="847" y="185"/>
                  <a:pt x="847" y="185"/>
                  <a:pt x="847" y="185"/>
                </a:cubicBezTo>
                <a:cubicBezTo>
                  <a:pt x="931" y="304"/>
                  <a:pt x="931" y="304"/>
                  <a:pt x="931" y="304"/>
                </a:cubicBezTo>
                <a:cubicBezTo>
                  <a:pt x="994" y="304"/>
                  <a:pt x="994" y="304"/>
                  <a:pt x="994" y="304"/>
                </a:cubicBezTo>
                <a:cubicBezTo>
                  <a:pt x="897" y="171"/>
                  <a:pt x="897" y="171"/>
                  <a:pt x="897" y="171"/>
                </a:cubicBezTo>
                <a:cubicBezTo>
                  <a:pt x="995" y="77"/>
                  <a:pt x="995" y="77"/>
                  <a:pt x="995" y="77"/>
                </a:cubicBezTo>
                <a:lnTo>
                  <a:pt x="948" y="77"/>
                </a:lnTo>
                <a:close/>
                <a:moveTo>
                  <a:pt x="1392" y="73"/>
                </a:moveTo>
                <a:cubicBezTo>
                  <a:pt x="1359" y="73"/>
                  <a:pt x="1334" y="89"/>
                  <a:pt x="1315" y="115"/>
                </a:cubicBezTo>
                <a:cubicBezTo>
                  <a:pt x="1315" y="74"/>
                  <a:pt x="1315" y="74"/>
                  <a:pt x="1315" y="74"/>
                </a:cubicBezTo>
                <a:cubicBezTo>
                  <a:pt x="1264" y="80"/>
                  <a:pt x="1264" y="80"/>
                  <a:pt x="1264" y="80"/>
                </a:cubicBezTo>
                <a:cubicBezTo>
                  <a:pt x="1264" y="304"/>
                  <a:pt x="1264" y="304"/>
                  <a:pt x="1264" y="304"/>
                </a:cubicBezTo>
                <a:cubicBezTo>
                  <a:pt x="1315" y="304"/>
                  <a:pt x="1315" y="304"/>
                  <a:pt x="1315" y="304"/>
                </a:cubicBezTo>
                <a:cubicBezTo>
                  <a:pt x="1315" y="124"/>
                  <a:pt x="1315" y="124"/>
                  <a:pt x="1315" y="124"/>
                </a:cubicBezTo>
                <a:cubicBezTo>
                  <a:pt x="1330" y="117"/>
                  <a:pt x="1345" y="112"/>
                  <a:pt x="1360" y="112"/>
                </a:cubicBezTo>
                <a:cubicBezTo>
                  <a:pt x="1389" y="112"/>
                  <a:pt x="1405" y="130"/>
                  <a:pt x="1405" y="166"/>
                </a:cubicBezTo>
                <a:cubicBezTo>
                  <a:pt x="1405" y="304"/>
                  <a:pt x="1405" y="304"/>
                  <a:pt x="1405" y="304"/>
                </a:cubicBezTo>
                <a:cubicBezTo>
                  <a:pt x="1456" y="304"/>
                  <a:pt x="1456" y="304"/>
                  <a:pt x="1456" y="304"/>
                </a:cubicBezTo>
                <a:cubicBezTo>
                  <a:pt x="1456" y="149"/>
                  <a:pt x="1456" y="149"/>
                  <a:pt x="1456" y="149"/>
                </a:cubicBezTo>
                <a:cubicBezTo>
                  <a:pt x="1456" y="97"/>
                  <a:pt x="1429" y="73"/>
                  <a:pt x="1392" y="73"/>
                </a:cubicBezTo>
                <a:close/>
                <a:moveTo>
                  <a:pt x="2413" y="108"/>
                </a:moveTo>
                <a:cubicBezTo>
                  <a:pt x="2413" y="77"/>
                  <a:pt x="2413" y="77"/>
                  <a:pt x="2413" y="77"/>
                </a:cubicBezTo>
                <a:cubicBezTo>
                  <a:pt x="2348" y="77"/>
                  <a:pt x="2348" y="77"/>
                  <a:pt x="2348" y="77"/>
                </a:cubicBezTo>
                <a:cubicBezTo>
                  <a:pt x="2348" y="0"/>
                  <a:pt x="2348" y="0"/>
                  <a:pt x="2348" y="0"/>
                </a:cubicBezTo>
                <a:cubicBezTo>
                  <a:pt x="2289" y="7"/>
                  <a:pt x="2289" y="7"/>
                  <a:pt x="2289" y="7"/>
                </a:cubicBezTo>
                <a:cubicBezTo>
                  <a:pt x="2289" y="188"/>
                  <a:pt x="2289" y="188"/>
                  <a:pt x="2289" y="188"/>
                </a:cubicBezTo>
                <a:cubicBezTo>
                  <a:pt x="2289" y="264"/>
                  <a:pt x="2314" y="309"/>
                  <a:pt x="2372" y="309"/>
                </a:cubicBezTo>
                <a:cubicBezTo>
                  <a:pt x="2381" y="309"/>
                  <a:pt x="2390" y="307"/>
                  <a:pt x="2396" y="305"/>
                </a:cubicBezTo>
                <a:cubicBezTo>
                  <a:pt x="2360" y="288"/>
                  <a:pt x="2348" y="250"/>
                  <a:pt x="2348" y="187"/>
                </a:cubicBezTo>
                <a:cubicBezTo>
                  <a:pt x="2348" y="108"/>
                  <a:pt x="2348" y="108"/>
                  <a:pt x="2348" y="108"/>
                </a:cubicBezTo>
                <a:lnTo>
                  <a:pt x="2413" y="108"/>
                </a:lnTo>
                <a:close/>
                <a:moveTo>
                  <a:pt x="1957" y="122"/>
                </a:moveTo>
                <a:cubicBezTo>
                  <a:pt x="1957" y="74"/>
                  <a:pt x="1957" y="74"/>
                  <a:pt x="1957" y="74"/>
                </a:cubicBezTo>
                <a:cubicBezTo>
                  <a:pt x="1906" y="80"/>
                  <a:pt x="1906" y="80"/>
                  <a:pt x="1906" y="80"/>
                </a:cubicBezTo>
                <a:cubicBezTo>
                  <a:pt x="1906" y="304"/>
                  <a:pt x="1906" y="304"/>
                  <a:pt x="1906" y="304"/>
                </a:cubicBezTo>
                <a:cubicBezTo>
                  <a:pt x="1957" y="304"/>
                  <a:pt x="1957" y="304"/>
                  <a:pt x="1957" y="304"/>
                </a:cubicBezTo>
                <a:cubicBezTo>
                  <a:pt x="1957" y="129"/>
                  <a:pt x="1957" y="129"/>
                  <a:pt x="1957" y="129"/>
                </a:cubicBezTo>
                <a:cubicBezTo>
                  <a:pt x="2042" y="129"/>
                  <a:pt x="2042" y="129"/>
                  <a:pt x="2042" y="129"/>
                </a:cubicBezTo>
                <a:cubicBezTo>
                  <a:pt x="2042" y="74"/>
                  <a:pt x="2042" y="74"/>
                  <a:pt x="2042" y="74"/>
                </a:cubicBezTo>
                <a:cubicBezTo>
                  <a:pt x="2040" y="74"/>
                  <a:pt x="2036" y="74"/>
                  <a:pt x="2034" y="74"/>
                </a:cubicBezTo>
                <a:cubicBezTo>
                  <a:pt x="1998" y="74"/>
                  <a:pt x="1972" y="96"/>
                  <a:pt x="1957" y="122"/>
                </a:cubicBezTo>
                <a:close/>
                <a:moveTo>
                  <a:pt x="1564" y="0"/>
                </a:moveTo>
                <a:cubicBezTo>
                  <a:pt x="1505" y="7"/>
                  <a:pt x="1505" y="7"/>
                  <a:pt x="1505" y="7"/>
                </a:cubicBezTo>
                <a:cubicBezTo>
                  <a:pt x="1505" y="188"/>
                  <a:pt x="1505" y="188"/>
                  <a:pt x="1505" y="188"/>
                </a:cubicBezTo>
                <a:cubicBezTo>
                  <a:pt x="1505" y="264"/>
                  <a:pt x="1530" y="309"/>
                  <a:pt x="1588" y="309"/>
                </a:cubicBezTo>
                <a:cubicBezTo>
                  <a:pt x="1597" y="309"/>
                  <a:pt x="1606" y="307"/>
                  <a:pt x="1612" y="305"/>
                </a:cubicBezTo>
                <a:cubicBezTo>
                  <a:pt x="1576" y="288"/>
                  <a:pt x="1564" y="250"/>
                  <a:pt x="1564" y="187"/>
                </a:cubicBezTo>
                <a:cubicBezTo>
                  <a:pt x="1564" y="108"/>
                  <a:pt x="1564" y="108"/>
                  <a:pt x="1564" y="108"/>
                </a:cubicBezTo>
                <a:cubicBezTo>
                  <a:pt x="1629" y="108"/>
                  <a:pt x="1629" y="108"/>
                  <a:pt x="1629" y="108"/>
                </a:cubicBezTo>
                <a:cubicBezTo>
                  <a:pt x="1629" y="77"/>
                  <a:pt x="1629" y="77"/>
                  <a:pt x="1629" y="77"/>
                </a:cubicBezTo>
                <a:cubicBezTo>
                  <a:pt x="1564" y="77"/>
                  <a:pt x="1564" y="77"/>
                  <a:pt x="1564" y="77"/>
                </a:cubicBezTo>
                <a:lnTo>
                  <a:pt x="1564" y="0"/>
                </a:lnTo>
                <a:close/>
                <a:moveTo>
                  <a:pt x="1863" y="187"/>
                </a:moveTo>
                <a:cubicBezTo>
                  <a:pt x="1863" y="254"/>
                  <a:pt x="1818" y="309"/>
                  <a:pt x="1751" y="309"/>
                </a:cubicBezTo>
                <a:cubicBezTo>
                  <a:pt x="1690" y="309"/>
                  <a:pt x="1638" y="266"/>
                  <a:pt x="1638" y="194"/>
                </a:cubicBezTo>
                <a:cubicBezTo>
                  <a:pt x="1638" y="128"/>
                  <a:pt x="1684" y="73"/>
                  <a:pt x="1751" y="73"/>
                </a:cubicBezTo>
                <a:cubicBezTo>
                  <a:pt x="1812" y="73"/>
                  <a:pt x="1863" y="115"/>
                  <a:pt x="1863" y="187"/>
                </a:cubicBezTo>
                <a:close/>
                <a:moveTo>
                  <a:pt x="1806" y="204"/>
                </a:moveTo>
                <a:cubicBezTo>
                  <a:pt x="1806" y="142"/>
                  <a:pt x="1785" y="100"/>
                  <a:pt x="1748" y="100"/>
                </a:cubicBezTo>
                <a:cubicBezTo>
                  <a:pt x="1718" y="100"/>
                  <a:pt x="1696" y="125"/>
                  <a:pt x="1696" y="176"/>
                </a:cubicBezTo>
                <a:cubicBezTo>
                  <a:pt x="1696" y="240"/>
                  <a:pt x="1716" y="281"/>
                  <a:pt x="1753" y="281"/>
                </a:cubicBezTo>
                <a:cubicBezTo>
                  <a:pt x="1784" y="281"/>
                  <a:pt x="1806" y="256"/>
                  <a:pt x="1806" y="204"/>
                </a:cubicBezTo>
                <a:close/>
                <a:moveTo>
                  <a:pt x="339" y="195"/>
                </a:moveTo>
                <a:cubicBezTo>
                  <a:pt x="198" y="195"/>
                  <a:pt x="198" y="195"/>
                  <a:pt x="198" y="195"/>
                </a:cubicBezTo>
                <a:cubicBezTo>
                  <a:pt x="204" y="292"/>
                  <a:pt x="303" y="278"/>
                  <a:pt x="329" y="264"/>
                </a:cubicBezTo>
                <a:cubicBezTo>
                  <a:pt x="326" y="273"/>
                  <a:pt x="305" y="309"/>
                  <a:pt x="250" y="309"/>
                </a:cubicBezTo>
                <a:cubicBezTo>
                  <a:pt x="207" y="309"/>
                  <a:pt x="146" y="282"/>
                  <a:pt x="146" y="188"/>
                </a:cubicBezTo>
                <a:cubicBezTo>
                  <a:pt x="146" y="130"/>
                  <a:pt x="173" y="73"/>
                  <a:pt x="247" y="73"/>
                </a:cubicBezTo>
                <a:cubicBezTo>
                  <a:pt x="304" y="73"/>
                  <a:pt x="343" y="109"/>
                  <a:pt x="339" y="195"/>
                </a:cubicBezTo>
                <a:close/>
                <a:moveTo>
                  <a:pt x="290" y="161"/>
                </a:moveTo>
                <a:cubicBezTo>
                  <a:pt x="291" y="115"/>
                  <a:pt x="269" y="102"/>
                  <a:pt x="247" y="102"/>
                </a:cubicBezTo>
                <a:cubicBezTo>
                  <a:pt x="226" y="102"/>
                  <a:pt x="205" y="113"/>
                  <a:pt x="199" y="161"/>
                </a:cubicBezTo>
                <a:lnTo>
                  <a:pt x="290" y="161"/>
                </a:lnTo>
                <a:close/>
                <a:moveTo>
                  <a:pt x="2251" y="195"/>
                </a:moveTo>
                <a:cubicBezTo>
                  <a:pt x="2110" y="195"/>
                  <a:pt x="2110" y="195"/>
                  <a:pt x="2110" y="195"/>
                </a:cubicBezTo>
                <a:cubicBezTo>
                  <a:pt x="2116" y="292"/>
                  <a:pt x="2215" y="278"/>
                  <a:pt x="2241" y="264"/>
                </a:cubicBezTo>
                <a:cubicBezTo>
                  <a:pt x="2238" y="273"/>
                  <a:pt x="2217" y="309"/>
                  <a:pt x="2162" y="309"/>
                </a:cubicBezTo>
                <a:cubicBezTo>
                  <a:pt x="2119" y="309"/>
                  <a:pt x="2058" y="282"/>
                  <a:pt x="2058" y="188"/>
                </a:cubicBezTo>
                <a:cubicBezTo>
                  <a:pt x="2058" y="130"/>
                  <a:pt x="2085" y="73"/>
                  <a:pt x="2159" y="73"/>
                </a:cubicBezTo>
                <a:cubicBezTo>
                  <a:pt x="2216" y="73"/>
                  <a:pt x="2255" y="109"/>
                  <a:pt x="2251" y="195"/>
                </a:cubicBezTo>
                <a:close/>
                <a:moveTo>
                  <a:pt x="2202" y="161"/>
                </a:moveTo>
                <a:cubicBezTo>
                  <a:pt x="2203" y="115"/>
                  <a:pt x="2181" y="102"/>
                  <a:pt x="2158" y="102"/>
                </a:cubicBezTo>
                <a:cubicBezTo>
                  <a:pt x="2138" y="102"/>
                  <a:pt x="2117" y="113"/>
                  <a:pt x="2111" y="161"/>
                </a:cubicBezTo>
                <a:lnTo>
                  <a:pt x="2202" y="161"/>
                </a:lnTo>
                <a:close/>
              </a:path>
            </a:pathLst>
          </a:custGeom>
          <a:solidFill>
            <a:schemeClr val="bg1"/>
          </a:solidFill>
          <a:ln>
            <a:noFill/>
          </a:ln>
        </p:spPr>
        <p:txBody>
          <a:bodyPr vert="horz" wrap="square" lIns="68562" tIns="34281" rIns="68562" bIns="34281" numCol="1" anchor="t" anchorCtr="0" compatLnSpc="1">
            <a:prstTxWarp prst="textNoShape">
              <a:avLst/>
            </a:prstTxWarp>
          </a:bodyPr>
          <a:lstStyle/>
          <a:p>
            <a:pPr fontAlgn="auto">
              <a:spcBef>
                <a:spcPts val="0"/>
              </a:spcBef>
              <a:spcAft>
                <a:spcPts val="0"/>
              </a:spcAft>
              <a:buFontTx/>
              <a:buNone/>
            </a:pPr>
            <a:endParaRPr lang="sv-SE" sz="1350">
              <a:solidFill>
                <a:prstClr val="black"/>
              </a:solidFill>
              <a:latin typeface="Arial"/>
            </a:endParaRPr>
          </a:p>
        </p:txBody>
      </p:sp>
      <p:sp>
        <p:nvSpPr>
          <p:cNvPr id="21" name="Rubrik 1"/>
          <p:cNvSpPr>
            <a:spLocks noGrp="1"/>
          </p:cNvSpPr>
          <p:nvPr>
            <p:ph type="ctrTitle"/>
          </p:nvPr>
        </p:nvSpPr>
        <p:spPr>
          <a:xfrm>
            <a:off x="197042" y="110809"/>
            <a:ext cx="7772400" cy="1470025"/>
          </a:xfrm>
        </p:spPr>
        <p:txBody>
          <a:bodyPr/>
          <a:lstStyle>
            <a:lvl1pPr>
              <a:lnSpc>
                <a:spcPct val="100000"/>
              </a:lnSpc>
              <a:defRPr sz="4499">
                <a:solidFill>
                  <a:schemeClr val="tx1"/>
                </a:solidFill>
              </a:defRPr>
            </a:lvl1pPr>
          </a:lstStyle>
          <a:p>
            <a:r>
              <a:rPr lang="sv-SE" smtClean="0"/>
              <a:t>Klicka här för att ändra format</a:t>
            </a:r>
            <a:endParaRPr lang="sv-SE"/>
          </a:p>
        </p:txBody>
      </p:sp>
      <p:sp>
        <p:nvSpPr>
          <p:cNvPr id="23" name="Underrubrik 2"/>
          <p:cNvSpPr>
            <a:spLocks noGrp="1"/>
          </p:cNvSpPr>
          <p:nvPr>
            <p:ph type="subTitle" idx="1"/>
          </p:nvPr>
        </p:nvSpPr>
        <p:spPr>
          <a:xfrm>
            <a:off x="197218" y="2747607"/>
            <a:ext cx="4296658" cy="1255227"/>
          </a:xfrm>
        </p:spPr>
        <p:txBody>
          <a:bodyPr/>
          <a:lstStyle>
            <a:lvl1pPr marL="0" indent="0" algn="l">
              <a:lnSpc>
                <a:spcPct val="100000"/>
              </a:lnSpc>
              <a:buNone/>
              <a:defRPr sz="1875">
                <a:solidFill>
                  <a:schemeClr val="tx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26" name="Platshållare för text 8"/>
          <p:cNvSpPr>
            <a:spLocks noGrp="1"/>
          </p:cNvSpPr>
          <p:nvPr>
            <p:ph type="body" sz="quarter" idx="20"/>
          </p:nvPr>
        </p:nvSpPr>
        <p:spPr>
          <a:xfrm>
            <a:off x="4974327" y="5751993"/>
            <a:ext cx="3924468" cy="854140"/>
          </a:xfrm>
        </p:spPr>
        <p:txBody>
          <a:bodyPr anchor="b" anchorCtr="0"/>
          <a:lstStyle>
            <a:lvl1pPr marL="0" indent="0" algn="r">
              <a:buFontTx/>
              <a:buNone/>
              <a:defRPr sz="1875">
                <a:solidFill>
                  <a:schemeClr val="accent1"/>
                </a:solidFill>
              </a:defRPr>
            </a:lvl1pPr>
          </a:lstStyle>
          <a:p>
            <a:pPr lvl="0"/>
            <a:r>
              <a:rPr lang="sv-SE" smtClean="0"/>
              <a:t>Klicka här för att ändra format på bakgrundstexten</a:t>
            </a:r>
          </a:p>
        </p:txBody>
      </p:sp>
      <p:sp>
        <p:nvSpPr>
          <p:cNvPr id="27" name="Platshållare för text 4"/>
          <p:cNvSpPr>
            <a:spLocks noGrp="1"/>
          </p:cNvSpPr>
          <p:nvPr>
            <p:ph type="body" sz="quarter" idx="18" hasCustomPrompt="1"/>
          </p:nvPr>
        </p:nvSpPr>
        <p:spPr>
          <a:xfrm>
            <a:off x="220449" y="6298236"/>
            <a:ext cx="1379335" cy="235184"/>
          </a:xfrm>
          <a:blipFill>
            <a:blip r:embed="rId2"/>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Tree>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Titelsida, blå">
    <p:bg>
      <p:bgPr>
        <a:solidFill>
          <a:schemeClr val="accent1"/>
        </a:solidFill>
        <a:effectLst/>
      </p:bgPr>
    </p:bg>
    <p:spTree>
      <p:nvGrpSpPr>
        <p:cNvPr id="1" name=""/>
        <p:cNvGrpSpPr/>
        <p:nvPr/>
      </p:nvGrpSpPr>
      <p:grpSpPr>
        <a:xfrm>
          <a:off x="0" y="0"/>
          <a:ext cx="0" cy="0"/>
          <a:chOff x="0" y="0"/>
          <a:chExt cx="0" cy="0"/>
        </a:xfrm>
      </p:grpSpPr>
      <p:sp>
        <p:nvSpPr>
          <p:cNvPr id="20" name="Rubrik 1"/>
          <p:cNvSpPr>
            <a:spLocks noGrp="1"/>
          </p:cNvSpPr>
          <p:nvPr>
            <p:ph type="ctrTitle"/>
          </p:nvPr>
        </p:nvSpPr>
        <p:spPr>
          <a:xfrm>
            <a:off x="197042" y="101478"/>
            <a:ext cx="7772400" cy="1470025"/>
          </a:xfrm>
        </p:spPr>
        <p:txBody>
          <a:bodyPr/>
          <a:lstStyle>
            <a:lvl1pPr>
              <a:lnSpc>
                <a:spcPct val="100000"/>
              </a:lnSpc>
              <a:defRPr sz="4499">
                <a:solidFill>
                  <a:schemeClr val="bg1"/>
                </a:solidFill>
              </a:defRPr>
            </a:lvl1pPr>
          </a:lstStyle>
          <a:p>
            <a:r>
              <a:rPr lang="sv-SE" smtClean="0"/>
              <a:t>Klicka här för att ändra format</a:t>
            </a:r>
            <a:endParaRPr lang="sv-SE"/>
          </a:p>
        </p:txBody>
      </p:sp>
      <p:sp>
        <p:nvSpPr>
          <p:cNvPr id="21" name="Underrubrik 2"/>
          <p:cNvSpPr>
            <a:spLocks noGrp="1"/>
          </p:cNvSpPr>
          <p:nvPr>
            <p:ph type="subTitle" idx="1"/>
          </p:nvPr>
        </p:nvSpPr>
        <p:spPr>
          <a:xfrm>
            <a:off x="197218" y="2747607"/>
            <a:ext cx="4296658" cy="1255227"/>
          </a:xfrm>
        </p:spPr>
        <p:txBody>
          <a:bodyPr/>
          <a:lstStyle>
            <a:lvl1pPr marL="0" indent="0" algn="l">
              <a:lnSpc>
                <a:spcPct val="100000"/>
              </a:lnSpc>
              <a:buNone/>
              <a:defRPr sz="1875">
                <a:solidFill>
                  <a:schemeClr val="bg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6" name="Platshållare för text 8"/>
          <p:cNvSpPr>
            <a:spLocks noGrp="1"/>
          </p:cNvSpPr>
          <p:nvPr>
            <p:ph type="body" sz="quarter" idx="20"/>
          </p:nvPr>
        </p:nvSpPr>
        <p:spPr>
          <a:xfrm>
            <a:off x="4974327" y="5751993"/>
            <a:ext cx="3924468" cy="854140"/>
          </a:xfrm>
        </p:spPr>
        <p:txBody>
          <a:bodyPr anchor="b" anchorCtr="0"/>
          <a:lstStyle>
            <a:lvl1pPr marL="0" indent="0" algn="r">
              <a:buFontTx/>
              <a:buNone/>
              <a:defRPr sz="1875">
                <a:solidFill>
                  <a:schemeClr val="bg1"/>
                </a:solidFill>
              </a:defRPr>
            </a:lvl1pPr>
          </a:lstStyle>
          <a:p>
            <a:pPr lvl="0"/>
            <a:r>
              <a:rPr lang="sv-SE" smtClean="0"/>
              <a:t>Klicka här för att ändra format på bakgrundstexten</a:t>
            </a:r>
          </a:p>
        </p:txBody>
      </p:sp>
      <p:pic>
        <p:nvPicPr>
          <p:cNvPr id="7" name="Bildobjekt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1725" y="6298491"/>
            <a:ext cx="1368786" cy="235844"/>
          </a:xfrm>
          <a:prstGeom prst="rect">
            <a:avLst/>
          </a:prstGeom>
        </p:spPr>
      </p:pic>
    </p:spTree>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Titelsida, vit">
    <p:spTree>
      <p:nvGrpSpPr>
        <p:cNvPr id="1" name=""/>
        <p:cNvGrpSpPr/>
        <p:nvPr/>
      </p:nvGrpSpPr>
      <p:grpSpPr>
        <a:xfrm>
          <a:off x="0" y="0"/>
          <a:ext cx="0" cy="0"/>
          <a:chOff x="0" y="0"/>
          <a:chExt cx="0" cy="0"/>
        </a:xfrm>
      </p:grpSpPr>
      <p:sp>
        <p:nvSpPr>
          <p:cNvPr id="20" name="Rubrik 1"/>
          <p:cNvSpPr>
            <a:spLocks noGrp="1"/>
          </p:cNvSpPr>
          <p:nvPr>
            <p:ph type="ctrTitle"/>
          </p:nvPr>
        </p:nvSpPr>
        <p:spPr>
          <a:xfrm>
            <a:off x="197042" y="101478"/>
            <a:ext cx="7772400" cy="1470025"/>
          </a:xfrm>
        </p:spPr>
        <p:txBody>
          <a:bodyPr/>
          <a:lstStyle>
            <a:lvl1pPr>
              <a:lnSpc>
                <a:spcPct val="100000"/>
              </a:lnSpc>
              <a:defRPr sz="4499">
                <a:solidFill>
                  <a:schemeClr val="tx1"/>
                </a:solidFill>
              </a:defRPr>
            </a:lvl1pPr>
          </a:lstStyle>
          <a:p>
            <a:r>
              <a:rPr lang="sv-SE" smtClean="0"/>
              <a:t>Klicka här för att ändra format</a:t>
            </a:r>
            <a:endParaRPr lang="sv-SE"/>
          </a:p>
        </p:txBody>
      </p:sp>
      <p:sp>
        <p:nvSpPr>
          <p:cNvPr id="21" name="Underrubrik 2"/>
          <p:cNvSpPr>
            <a:spLocks noGrp="1"/>
          </p:cNvSpPr>
          <p:nvPr>
            <p:ph type="subTitle" idx="1"/>
          </p:nvPr>
        </p:nvSpPr>
        <p:spPr>
          <a:xfrm>
            <a:off x="197218" y="2747607"/>
            <a:ext cx="4296658" cy="1255227"/>
          </a:xfrm>
        </p:spPr>
        <p:txBody>
          <a:bodyPr/>
          <a:lstStyle>
            <a:lvl1pPr marL="0" indent="0" algn="l">
              <a:lnSpc>
                <a:spcPct val="100000"/>
              </a:lnSpc>
              <a:buNone/>
              <a:defRPr sz="1875">
                <a:solidFill>
                  <a:schemeClr val="tx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6" name="Platshållare för text 8"/>
          <p:cNvSpPr>
            <a:spLocks noGrp="1"/>
          </p:cNvSpPr>
          <p:nvPr>
            <p:ph type="body" sz="quarter" idx="20"/>
          </p:nvPr>
        </p:nvSpPr>
        <p:spPr>
          <a:xfrm>
            <a:off x="4974327" y="5751993"/>
            <a:ext cx="3924468" cy="854140"/>
          </a:xfrm>
        </p:spPr>
        <p:txBody>
          <a:bodyPr anchor="b" anchorCtr="0"/>
          <a:lstStyle>
            <a:lvl1pPr marL="0" indent="0" algn="r">
              <a:buFontTx/>
              <a:buNone/>
              <a:defRPr sz="1875">
                <a:solidFill>
                  <a:schemeClr val="tx1"/>
                </a:solidFill>
              </a:defRPr>
            </a:lvl1pPr>
          </a:lstStyle>
          <a:p>
            <a:pPr lvl="0"/>
            <a:r>
              <a:rPr lang="sv-SE" smtClean="0"/>
              <a:t>Klicka här för att ändra format på bakgrundstexten</a:t>
            </a:r>
          </a:p>
        </p:txBody>
      </p:sp>
      <p:sp>
        <p:nvSpPr>
          <p:cNvPr id="8" name="Platshållare för text 4"/>
          <p:cNvSpPr txBox="1">
            <a:spLocks/>
          </p:cNvSpPr>
          <p:nvPr userDrawn="1"/>
        </p:nvSpPr>
        <p:spPr>
          <a:xfrm>
            <a:off x="220449" y="6298236"/>
            <a:ext cx="1379335" cy="235184"/>
          </a:xfrm>
          <a:prstGeom prst="rect">
            <a:avLst/>
          </a:prstGeom>
          <a:blipFill>
            <a:blip r:embed="rId2"/>
            <a:stretch>
              <a:fillRect/>
            </a:stretch>
          </a:blipFill>
        </p:spPr>
        <p:txBody>
          <a:bodyPr/>
          <a:lstStyle>
            <a:lvl1pPr marL="0" indent="0" algn="l" defTabSz="914400" rtl="0" eaLnBrk="1" latinLnBrk="0" hangingPunct="1">
              <a:lnSpc>
                <a:spcPct val="100000"/>
              </a:lnSpc>
              <a:spcBef>
                <a:spcPts val="340"/>
              </a:spcBef>
              <a:buFontTx/>
              <a:buNone/>
              <a:defRPr sz="100" kern="1200">
                <a:solidFill>
                  <a:schemeClr val="bg1"/>
                </a:solidFill>
                <a:latin typeface="+mn-lt"/>
                <a:ea typeface="+mn-ea"/>
                <a:cs typeface="+mn-cs"/>
              </a:defRPr>
            </a:lvl1pPr>
            <a:lvl2pPr marL="355600" indent="-177800" algn="l" defTabSz="914400" rtl="0" eaLnBrk="1" latinLnBrk="0" hangingPunct="1">
              <a:lnSpc>
                <a:spcPct val="100000"/>
              </a:lnSpc>
              <a:spcBef>
                <a:spcPts val="0"/>
              </a:spcBef>
              <a:buFont typeface="Graphik Regular" pitchFamily="34" charset="0"/>
              <a:buChar char="–"/>
              <a:defRPr sz="1800" kern="1200">
                <a:solidFill>
                  <a:schemeClr val="tx1"/>
                </a:solidFill>
                <a:latin typeface="+mn-lt"/>
                <a:ea typeface="+mn-ea"/>
                <a:cs typeface="+mn-cs"/>
              </a:defRPr>
            </a:lvl2pPr>
            <a:lvl3pPr marL="541338" indent="-185738" algn="l" defTabSz="914400" rtl="0" eaLnBrk="1" latinLnBrk="0" hangingPunct="1">
              <a:lnSpc>
                <a:spcPct val="100000"/>
              </a:lnSpc>
              <a:spcBef>
                <a:spcPts val="0"/>
              </a:spcBef>
              <a:buFont typeface="Graphik Regular" pitchFamily="34" charset="0"/>
              <a:buChar char="–"/>
              <a:defRPr sz="1600" kern="1200">
                <a:solidFill>
                  <a:schemeClr val="tx1"/>
                </a:solidFill>
                <a:latin typeface="+mn-lt"/>
                <a:ea typeface="+mn-ea"/>
                <a:cs typeface="+mn-cs"/>
              </a:defRPr>
            </a:lvl3pPr>
            <a:lvl4pPr marL="719138" indent="-177800" algn="l" defTabSz="914400" rtl="0" eaLnBrk="1" latinLnBrk="0" hangingPunct="1">
              <a:lnSpc>
                <a:spcPct val="100000"/>
              </a:lnSpc>
              <a:spcBef>
                <a:spcPts val="0"/>
              </a:spcBef>
              <a:buFont typeface="Graphik Regular"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00000"/>
              </a:lnSpc>
              <a:spcBef>
                <a:spcPts val="0"/>
              </a:spcBef>
              <a:buFont typeface="Graphik Regular"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sv-SE" sz="100" smtClean="0">
                <a:solidFill>
                  <a:prstClr val="white"/>
                </a:solidFill>
              </a:rPr>
              <a:t>,</a:t>
            </a:r>
            <a:endParaRPr lang="sv-SE" sz="100">
              <a:solidFill>
                <a:prstClr val="white"/>
              </a:solidFill>
            </a:endParaRPr>
          </a:p>
        </p:txBody>
      </p:sp>
    </p:spTree>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Kapitel-/rubrikssida">
    <p:spTree>
      <p:nvGrpSpPr>
        <p:cNvPr id="1" name=""/>
        <p:cNvGrpSpPr/>
        <p:nvPr/>
      </p:nvGrpSpPr>
      <p:grpSpPr>
        <a:xfrm>
          <a:off x="0" y="0"/>
          <a:ext cx="0" cy="0"/>
          <a:chOff x="0" y="0"/>
          <a:chExt cx="0" cy="0"/>
        </a:xfrm>
      </p:grpSpPr>
      <p:sp>
        <p:nvSpPr>
          <p:cNvPr id="2" name="Rubrik 1"/>
          <p:cNvSpPr>
            <a:spLocks noGrp="1"/>
          </p:cNvSpPr>
          <p:nvPr>
            <p:ph type="ctrTitle"/>
          </p:nvPr>
        </p:nvSpPr>
        <p:spPr>
          <a:xfrm>
            <a:off x="197042" y="121409"/>
            <a:ext cx="7772400" cy="1470025"/>
          </a:xfrm>
        </p:spPr>
        <p:txBody>
          <a:bodyPr/>
          <a:lstStyle>
            <a:lvl1pPr>
              <a:lnSpc>
                <a:spcPct val="100000"/>
              </a:lnSpc>
              <a:defRPr sz="4499" b="0">
                <a:solidFill>
                  <a:schemeClr val="accent1"/>
                </a:solidFill>
              </a:defRPr>
            </a:lvl1pPr>
          </a:lstStyle>
          <a:p>
            <a:r>
              <a:rPr lang="sv-SE" smtClean="0"/>
              <a:t>Klicka här för att ändra format</a:t>
            </a:r>
            <a:endParaRPr lang="sv-SE" dirty="0"/>
          </a:p>
        </p:txBody>
      </p:sp>
      <p:sp>
        <p:nvSpPr>
          <p:cNvPr id="4" name="Platshållare för text 4"/>
          <p:cNvSpPr txBox="1">
            <a:spLocks/>
          </p:cNvSpPr>
          <p:nvPr userDrawn="1"/>
        </p:nvSpPr>
        <p:spPr>
          <a:xfrm>
            <a:off x="220449" y="6298236"/>
            <a:ext cx="1379335" cy="235184"/>
          </a:xfrm>
          <a:prstGeom prst="rect">
            <a:avLst/>
          </a:prstGeom>
          <a:blipFill>
            <a:blip r:embed="rId2"/>
            <a:stretch>
              <a:fillRect/>
            </a:stretch>
          </a:blipFill>
        </p:spPr>
        <p:txBody>
          <a:bodyPr/>
          <a:lstStyle>
            <a:lvl1pPr marL="0" indent="0" algn="l" defTabSz="914400" rtl="0" eaLnBrk="1" latinLnBrk="0" hangingPunct="1">
              <a:lnSpc>
                <a:spcPct val="100000"/>
              </a:lnSpc>
              <a:spcBef>
                <a:spcPts val="340"/>
              </a:spcBef>
              <a:buFontTx/>
              <a:buNone/>
              <a:defRPr sz="100" kern="1200">
                <a:solidFill>
                  <a:schemeClr val="bg1"/>
                </a:solidFill>
                <a:latin typeface="+mn-lt"/>
                <a:ea typeface="+mn-ea"/>
                <a:cs typeface="+mn-cs"/>
              </a:defRPr>
            </a:lvl1pPr>
            <a:lvl2pPr marL="355600" indent="-177800" algn="l" defTabSz="914400" rtl="0" eaLnBrk="1" latinLnBrk="0" hangingPunct="1">
              <a:lnSpc>
                <a:spcPct val="100000"/>
              </a:lnSpc>
              <a:spcBef>
                <a:spcPts val="0"/>
              </a:spcBef>
              <a:buFont typeface="Graphik Regular" pitchFamily="34" charset="0"/>
              <a:buChar char="–"/>
              <a:defRPr sz="1800" kern="1200">
                <a:solidFill>
                  <a:schemeClr val="tx1"/>
                </a:solidFill>
                <a:latin typeface="+mn-lt"/>
                <a:ea typeface="+mn-ea"/>
                <a:cs typeface="+mn-cs"/>
              </a:defRPr>
            </a:lvl2pPr>
            <a:lvl3pPr marL="541338" indent="-185738" algn="l" defTabSz="914400" rtl="0" eaLnBrk="1" latinLnBrk="0" hangingPunct="1">
              <a:lnSpc>
                <a:spcPct val="100000"/>
              </a:lnSpc>
              <a:spcBef>
                <a:spcPts val="0"/>
              </a:spcBef>
              <a:buFont typeface="Graphik Regular" pitchFamily="34" charset="0"/>
              <a:buChar char="–"/>
              <a:defRPr sz="1600" kern="1200">
                <a:solidFill>
                  <a:schemeClr val="tx1"/>
                </a:solidFill>
                <a:latin typeface="+mn-lt"/>
                <a:ea typeface="+mn-ea"/>
                <a:cs typeface="+mn-cs"/>
              </a:defRPr>
            </a:lvl3pPr>
            <a:lvl4pPr marL="719138" indent="-177800" algn="l" defTabSz="914400" rtl="0" eaLnBrk="1" latinLnBrk="0" hangingPunct="1">
              <a:lnSpc>
                <a:spcPct val="100000"/>
              </a:lnSpc>
              <a:spcBef>
                <a:spcPts val="0"/>
              </a:spcBef>
              <a:buFont typeface="Graphik Regular"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00000"/>
              </a:lnSpc>
              <a:spcBef>
                <a:spcPts val="0"/>
              </a:spcBef>
              <a:buFont typeface="Graphik Regular"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sv-SE" sz="100" smtClean="0">
                <a:solidFill>
                  <a:prstClr val="white"/>
                </a:solidFill>
              </a:rPr>
              <a:t>,</a:t>
            </a:r>
            <a:endParaRPr lang="sv-SE" sz="100">
              <a:solidFill>
                <a:prstClr val="white"/>
              </a:solidFill>
            </a:endParaRPr>
          </a:p>
        </p:txBody>
      </p:sp>
    </p:spTree>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Rubrik, brödtext">
    <p:spTree>
      <p:nvGrpSpPr>
        <p:cNvPr id="1" name=""/>
        <p:cNvGrpSpPr/>
        <p:nvPr/>
      </p:nvGrpSpPr>
      <p:grpSpPr>
        <a:xfrm>
          <a:off x="0" y="0"/>
          <a:ext cx="0" cy="0"/>
          <a:chOff x="0" y="0"/>
          <a:chExt cx="0" cy="0"/>
        </a:xfrm>
      </p:grpSpPr>
      <p:sp>
        <p:nvSpPr>
          <p:cNvPr id="5" name="Rubrik 1"/>
          <p:cNvSpPr>
            <a:spLocks noGrp="1"/>
          </p:cNvSpPr>
          <p:nvPr>
            <p:ph type="title"/>
          </p:nvPr>
        </p:nvSpPr>
        <p:spPr>
          <a:xfrm>
            <a:off x="241885" y="253967"/>
            <a:ext cx="8637751" cy="512315"/>
          </a:xfrm>
        </p:spPr>
        <p:txBody>
          <a:bodyPr/>
          <a:lstStyle>
            <a:lvl1pPr>
              <a:lnSpc>
                <a:spcPct val="100000"/>
              </a:lnSpc>
              <a:defRPr sz="1875" b="1"/>
            </a:lvl1pPr>
          </a:lstStyle>
          <a:p>
            <a:r>
              <a:rPr lang="sv-SE" smtClean="0"/>
              <a:t>Klicka här för att ändra format</a:t>
            </a:r>
            <a:endParaRPr lang="sv-SE"/>
          </a:p>
        </p:txBody>
      </p:sp>
      <p:sp>
        <p:nvSpPr>
          <p:cNvPr id="7" name="Platshållare för innehåll 2"/>
          <p:cNvSpPr>
            <a:spLocks noGrp="1"/>
          </p:cNvSpPr>
          <p:nvPr>
            <p:ph idx="1"/>
          </p:nvPr>
        </p:nvSpPr>
        <p:spPr>
          <a:xfrm>
            <a:off x="241881" y="1246189"/>
            <a:ext cx="8637751" cy="4765675"/>
          </a:xfrm>
        </p:spPr>
        <p:txBody>
          <a:bodyPr/>
          <a:lstStyle>
            <a:lvl1pPr marL="0" indent="0">
              <a:lnSpc>
                <a:spcPct val="100000"/>
              </a:lnSpc>
              <a:buFontTx/>
              <a:buNone/>
              <a:defRPr sz="1875"/>
            </a:lvl1pPr>
          </a:lstStyle>
          <a:p>
            <a:pPr lvl="0"/>
            <a:r>
              <a:rPr lang="sv-SE" smtClean="0"/>
              <a:t>Klicka här för att ändra format på bakgrundstexten</a:t>
            </a:r>
          </a:p>
        </p:txBody>
      </p:sp>
    </p:spTree>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Rubrik, brödtext, mörk bakgrundsbild">
    <p:spTree>
      <p:nvGrpSpPr>
        <p:cNvPr id="1" name=""/>
        <p:cNvGrpSpPr/>
        <p:nvPr/>
      </p:nvGrpSpPr>
      <p:grpSpPr>
        <a:xfrm>
          <a:off x="0" y="0"/>
          <a:ext cx="0" cy="0"/>
          <a:chOff x="0" y="0"/>
          <a:chExt cx="0" cy="0"/>
        </a:xfrm>
      </p:grpSpPr>
      <p:sp>
        <p:nvSpPr>
          <p:cNvPr id="5" name="Platshållare för bild 24"/>
          <p:cNvSpPr>
            <a:spLocks noGrp="1"/>
          </p:cNvSpPr>
          <p:nvPr>
            <p:ph type="pic" sz="quarter" idx="16"/>
          </p:nvPr>
        </p:nvSpPr>
        <p:spPr>
          <a:xfrm>
            <a:off x="0" y="0"/>
            <a:ext cx="9144000" cy="6858000"/>
          </a:xfrm>
          <a:solidFill>
            <a:schemeClr val="accent2"/>
          </a:solidFill>
        </p:spPr>
        <p:txBody>
          <a:bodyPr tIns="1620000"/>
          <a:lstStyle>
            <a:lvl1pPr marL="0" indent="0" algn="ctr">
              <a:buFontTx/>
              <a:buNone/>
              <a:defRPr sz="1050"/>
            </a:lvl1pPr>
          </a:lstStyle>
          <a:p>
            <a:r>
              <a:rPr lang="sv-SE" smtClean="0"/>
              <a:t>Klicka på ikonen för att lägga till en bild</a:t>
            </a:r>
            <a:endParaRPr lang="sv-SE"/>
          </a:p>
        </p:txBody>
      </p:sp>
      <p:sp>
        <p:nvSpPr>
          <p:cNvPr id="2" name="Rubrik 1"/>
          <p:cNvSpPr>
            <a:spLocks noGrp="1"/>
          </p:cNvSpPr>
          <p:nvPr>
            <p:ph type="title"/>
          </p:nvPr>
        </p:nvSpPr>
        <p:spPr>
          <a:xfrm>
            <a:off x="241885" y="253967"/>
            <a:ext cx="8637751" cy="512315"/>
          </a:xfrm>
        </p:spPr>
        <p:txBody>
          <a:bodyPr/>
          <a:lstStyle>
            <a:lvl1pPr>
              <a:lnSpc>
                <a:spcPct val="100000"/>
              </a:lnSpc>
              <a:defRPr sz="1875" b="1">
                <a:solidFill>
                  <a:schemeClr val="bg1"/>
                </a:solidFill>
              </a:defRPr>
            </a:lvl1pPr>
          </a:lstStyle>
          <a:p>
            <a:r>
              <a:rPr lang="sv-SE" smtClean="0"/>
              <a:t>Klicka här för att ändra format</a:t>
            </a:r>
            <a:endParaRPr lang="sv-SE"/>
          </a:p>
        </p:txBody>
      </p:sp>
      <p:sp>
        <p:nvSpPr>
          <p:cNvPr id="3" name="Platshållare för innehåll 2"/>
          <p:cNvSpPr>
            <a:spLocks noGrp="1"/>
          </p:cNvSpPr>
          <p:nvPr>
            <p:ph idx="1"/>
          </p:nvPr>
        </p:nvSpPr>
        <p:spPr>
          <a:xfrm>
            <a:off x="241882" y="1246189"/>
            <a:ext cx="8637751" cy="4765675"/>
          </a:xfrm>
        </p:spPr>
        <p:txBody>
          <a:bodyPr/>
          <a:lstStyle>
            <a:lvl1pPr marL="0" indent="0">
              <a:lnSpc>
                <a:spcPct val="100000"/>
              </a:lnSpc>
              <a:buFontTx/>
              <a:buNone/>
              <a:defRPr sz="1875">
                <a:solidFill>
                  <a:schemeClr val="bg1"/>
                </a:solidFill>
              </a:defRPr>
            </a:lvl1pPr>
          </a:lstStyle>
          <a:p>
            <a:pPr lvl="0"/>
            <a:r>
              <a:rPr lang="sv-SE" smtClean="0"/>
              <a:t>Klicka här för att ändra format på bakgrundstexten</a:t>
            </a:r>
          </a:p>
        </p:txBody>
      </p:sp>
      <p:sp>
        <p:nvSpPr>
          <p:cNvPr id="13" name="Platshållare för text 4"/>
          <p:cNvSpPr>
            <a:spLocks noGrp="1"/>
          </p:cNvSpPr>
          <p:nvPr>
            <p:ph type="body" sz="quarter" idx="18" hasCustomPrompt="1"/>
          </p:nvPr>
        </p:nvSpPr>
        <p:spPr>
          <a:xfrm>
            <a:off x="220449" y="6298236"/>
            <a:ext cx="1379335" cy="235184"/>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Tree>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Rubrik, diagram ">
    <p:spTree>
      <p:nvGrpSpPr>
        <p:cNvPr id="1" name=""/>
        <p:cNvGrpSpPr/>
        <p:nvPr/>
      </p:nvGrpSpPr>
      <p:grpSpPr>
        <a:xfrm>
          <a:off x="0" y="0"/>
          <a:ext cx="0" cy="0"/>
          <a:chOff x="0" y="0"/>
          <a:chExt cx="0" cy="0"/>
        </a:xfrm>
      </p:grpSpPr>
      <p:sp>
        <p:nvSpPr>
          <p:cNvPr id="8" name="Platshållare för diagram 4"/>
          <p:cNvSpPr>
            <a:spLocks noGrp="1"/>
          </p:cNvSpPr>
          <p:nvPr>
            <p:ph type="chart" sz="quarter" idx="14"/>
          </p:nvPr>
        </p:nvSpPr>
        <p:spPr>
          <a:xfrm>
            <a:off x="243483" y="1246189"/>
            <a:ext cx="8686953" cy="4774602"/>
          </a:xfrm>
          <a:noFill/>
        </p:spPr>
        <p:txBody>
          <a:bodyPr tIns="1728000"/>
          <a:lstStyle>
            <a:lvl1pPr marL="0" indent="0" algn="ctr">
              <a:buFontTx/>
              <a:buNone/>
              <a:defRPr/>
            </a:lvl1pPr>
          </a:lstStyle>
          <a:p>
            <a:r>
              <a:rPr lang="sv-SE" smtClean="0"/>
              <a:t>Klicka på ikonen för att lägga till ett diagram</a:t>
            </a:r>
            <a:endParaRPr lang="sv-SE"/>
          </a:p>
        </p:txBody>
      </p:sp>
      <p:sp>
        <p:nvSpPr>
          <p:cNvPr id="7" name="Rubrik 1"/>
          <p:cNvSpPr>
            <a:spLocks noGrp="1"/>
          </p:cNvSpPr>
          <p:nvPr>
            <p:ph type="title"/>
          </p:nvPr>
        </p:nvSpPr>
        <p:spPr>
          <a:xfrm>
            <a:off x="241885" y="253967"/>
            <a:ext cx="8688551" cy="512315"/>
          </a:xfrm>
        </p:spPr>
        <p:txBody>
          <a:bodyPr/>
          <a:lstStyle>
            <a:lvl1pPr>
              <a:lnSpc>
                <a:spcPct val="100000"/>
              </a:lnSpc>
              <a:defRPr sz="1875" b="1"/>
            </a:lvl1pPr>
          </a:lstStyle>
          <a:p>
            <a:r>
              <a:rPr lang="sv-SE" smtClean="0"/>
              <a:t>Klicka här för att ändra format</a:t>
            </a:r>
            <a:endParaRPr lang="sv-SE"/>
          </a:p>
        </p:txBody>
      </p:sp>
    </p:spTree>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Mörk bakgrundsbild">
    <p:spTree>
      <p:nvGrpSpPr>
        <p:cNvPr id="1" name=""/>
        <p:cNvGrpSpPr/>
        <p:nvPr/>
      </p:nvGrpSpPr>
      <p:grpSpPr>
        <a:xfrm>
          <a:off x="0" y="0"/>
          <a:ext cx="0" cy="0"/>
          <a:chOff x="0" y="0"/>
          <a:chExt cx="0" cy="0"/>
        </a:xfrm>
      </p:grpSpPr>
      <p:sp>
        <p:nvSpPr>
          <p:cNvPr id="7" name="Platshållare för bild 4"/>
          <p:cNvSpPr>
            <a:spLocks noGrp="1"/>
          </p:cNvSpPr>
          <p:nvPr>
            <p:ph type="pic" sz="quarter" idx="14"/>
          </p:nvPr>
        </p:nvSpPr>
        <p:spPr>
          <a:xfrm>
            <a:off x="0" y="0"/>
            <a:ext cx="9144000" cy="6858000"/>
          </a:xfrm>
          <a:solidFill>
            <a:schemeClr val="accent2"/>
          </a:solidFill>
        </p:spPr>
        <p:txBody>
          <a:bodyPr tIns="1872000"/>
          <a:lstStyle>
            <a:lvl1pPr marL="0" indent="0" algn="ctr">
              <a:buFontTx/>
              <a:buNone/>
              <a:defRPr/>
            </a:lvl1pPr>
          </a:lstStyle>
          <a:p>
            <a:r>
              <a:rPr lang="sv-SE" smtClean="0"/>
              <a:t>Klicka på ikonen för att lägga till en bild</a:t>
            </a:r>
            <a:endParaRPr lang="sv-SE"/>
          </a:p>
        </p:txBody>
      </p:sp>
      <p:sp>
        <p:nvSpPr>
          <p:cNvPr id="5" name="Platshållare för text 4"/>
          <p:cNvSpPr>
            <a:spLocks noGrp="1"/>
          </p:cNvSpPr>
          <p:nvPr>
            <p:ph type="body" sz="quarter" idx="18" hasCustomPrompt="1"/>
          </p:nvPr>
        </p:nvSpPr>
        <p:spPr>
          <a:xfrm>
            <a:off x="220449" y="6298236"/>
            <a:ext cx="1379335" cy="235184"/>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Tree>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Ljus bakgrundsbild">
    <p:spTree>
      <p:nvGrpSpPr>
        <p:cNvPr id="1" name=""/>
        <p:cNvGrpSpPr/>
        <p:nvPr/>
      </p:nvGrpSpPr>
      <p:grpSpPr>
        <a:xfrm>
          <a:off x="0" y="0"/>
          <a:ext cx="0" cy="0"/>
          <a:chOff x="0" y="0"/>
          <a:chExt cx="0" cy="0"/>
        </a:xfrm>
      </p:grpSpPr>
      <p:sp>
        <p:nvSpPr>
          <p:cNvPr id="7" name="Platshållare för bild 4"/>
          <p:cNvSpPr>
            <a:spLocks noGrp="1"/>
          </p:cNvSpPr>
          <p:nvPr>
            <p:ph type="pic" sz="quarter" idx="14"/>
          </p:nvPr>
        </p:nvSpPr>
        <p:spPr>
          <a:xfrm>
            <a:off x="0" y="0"/>
            <a:ext cx="9144000" cy="6858000"/>
          </a:xfrm>
          <a:solidFill>
            <a:schemeClr val="accent2"/>
          </a:solidFill>
        </p:spPr>
        <p:txBody>
          <a:bodyPr tIns="1872000"/>
          <a:lstStyle>
            <a:lvl1pPr marL="0" indent="0" algn="ctr">
              <a:buFontTx/>
              <a:buNone/>
              <a:defRPr/>
            </a:lvl1pPr>
          </a:lstStyle>
          <a:p>
            <a:r>
              <a:rPr lang="sv-SE" smtClean="0"/>
              <a:t>Klicka på ikonen för att lägga till en bild</a:t>
            </a:r>
            <a:endParaRPr lang="sv-SE"/>
          </a:p>
        </p:txBody>
      </p:sp>
      <p:sp>
        <p:nvSpPr>
          <p:cNvPr id="4" name="Platshållare för text 4"/>
          <p:cNvSpPr>
            <a:spLocks noGrp="1"/>
          </p:cNvSpPr>
          <p:nvPr>
            <p:ph type="body" sz="quarter" idx="18" hasCustomPrompt="1"/>
          </p:nvPr>
        </p:nvSpPr>
        <p:spPr>
          <a:xfrm>
            <a:off x="220449" y="6298236"/>
            <a:ext cx="1379335" cy="235184"/>
          </a:xfrm>
          <a:blipFill>
            <a:blip r:embed="rId2"/>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Tree>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Rubrik, brödtext, 1 bild höger">
    <p:spTree>
      <p:nvGrpSpPr>
        <p:cNvPr id="1" name=""/>
        <p:cNvGrpSpPr/>
        <p:nvPr/>
      </p:nvGrpSpPr>
      <p:grpSpPr>
        <a:xfrm>
          <a:off x="0" y="0"/>
          <a:ext cx="0" cy="0"/>
          <a:chOff x="0" y="0"/>
          <a:chExt cx="0" cy="0"/>
        </a:xfrm>
      </p:grpSpPr>
      <p:sp>
        <p:nvSpPr>
          <p:cNvPr id="2" name="Rubrik 1"/>
          <p:cNvSpPr>
            <a:spLocks noGrp="1"/>
          </p:cNvSpPr>
          <p:nvPr>
            <p:ph type="title"/>
          </p:nvPr>
        </p:nvSpPr>
        <p:spPr>
          <a:xfrm>
            <a:off x="241886" y="253967"/>
            <a:ext cx="4677686" cy="512315"/>
          </a:xfrm>
        </p:spPr>
        <p:txBody>
          <a:bodyPr/>
          <a:lstStyle>
            <a:lvl1pPr>
              <a:lnSpc>
                <a:spcPct val="100000"/>
              </a:lnSpc>
              <a:defRPr sz="1875" b="1"/>
            </a:lvl1pPr>
          </a:lstStyle>
          <a:p>
            <a:r>
              <a:rPr lang="sv-SE" smtClean="0"/>
              <a:t>Klicka här för att ändra format</a:t>
            </a:r>
            <a:endParaRPr lang="sv-SE"/>
          </a:p>
        </p:txBody>
      </p:sp>
      <p:sp>
        <p:nvSpPr>
          <p:cNvPr id="3" name="Platshållare för innehåll 2"/>
          <p:cNvSpPr>
            <a:spLocks noGrp="1"/>
          </p:cNvSpPr>
          <p:nvPr>
            <p:ph idx="1"/>
          </p:nvPr>
        </p:nvSpPr>
        <p:spPr>
          <a:xfrm>
            <a:off x="241882" y="1246189"/>
            <a:ext cx="4677690" cy="4765675"/>
          </a:xfrm>
        </p:spPr>
        <p:txBody>
          <a:bodyPr/>
          <a:lstStyle>
            <a:lvl1pPr marL="0" indent="0">
              <a:lnSpc>
                <a:spcPct val="100000"/>
              </a:lnSpc>
              <a:buFontTx/>
              <a:buNone/>
              <a:defRPr sz="1875"/>
            </a:lvl1pPr>
          </a:lstStyle>
          <a:p>
            <a:pPr lvl="0"/>
            <a:r>
              <a:rPr lang="sv-SE" smtClean="0"/>
              <a:t>Klicka här för att ändra format på bakgrundstexten</a:t>
            </a:r>
          </a:p>
        </p:txBody>
      </p:sp>
      <p:sp>
        <p:nvSpPr>
          <p:cNvPr id="9" name="Platshållare för bild 8"/>
          <p:cNvSpPr>
            <a:spLocks noGrp="1"/>
          </p:cNvSpPr>
          <p:nvPr>
            <p:ph type="pic" sz="quarter" idx="13"/>
          </p:nvPr>
        </p:nvSpPr>
        <p:spPr>
          <a:xfrm>
            <a:off x="5305234" y="320676"/>
            <a:ext cx="3593561" cy="5678909"/>
          </a:xfrm>
        </p:spPr>
        <p:txBody>
          <a:bodyPr tIns="1692000"/>
          <a:lstStyle>
            <a:lvl1pPr marL="0" indent="0" algn="ctr">
              <a:buFontTx/>
              <a:buNone/>
              <a:defRPr/>
            </a:lvl1pPr>
          </a:lstStyle>
          <a:p>
            <a:r>
              <a:rPr lang="sv-SE" smtClean="0"/>
              <a:t>Klicka på ikonen för att lägga till en bild</a:t>
            </a:r>
            <a:endParaRPr lang="sv-SE"/>
          </a:p>
        </p:txBody>
      </p:sp>
    </p:spTree>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Rubrik, punktlista, diagram 1, grå">
    <p:spTree>
      <p:nvGrpSpPr>
        <p:cNvPr id="1" name=""/>
        <p:cNvGrpSpPr/>
        <p:nvPr/>
      </p:nvGrpSpPr>
      <p:grpSpPr>
        <a:xfrm>
          <a:off x="0" y="0"/>
          <a:ext cx="0" cy="0"/>
          <a:chOff x="0" y="0"/>
          <a:chExt cx="0" cy="0"/>
        </a:xfrm>
      </p:grpSpPr>
      <p:sp>
        <p:nvSpPr>
          <p:cNvPr id="8" name="Platshållare för diagram 4"/>
          <p:cNvSpPr>
            <a:spLocks noGrp="1"/>
          </p:cNvSpPr>
          <p:nvPr>
            <p:ph type="chart" sz="quarter" idx="14"/>
          </p:nvPr>
        </p:nvSpPr>
        <p:spPr>
          <a:xfrm>
            <a:off x="5305234" y="331789"/>
            <a:ext cx="3593561" cy="5680075"/>
          </a:xfrm>
          <a:solidFill>
            <a:schemeClr val="bg1"/>
          </a:solidFill>
        </p:spPr>
        <p:txBody>
          <a:bodyPr tIns="1728000"/>
          <a:lstStyle>
            <a:lvl1pPr marL="0" indent="0" algn="ctr">
              <a:buFontTx/>
              <a:buNone/>
              <a:defRPr/>
            </a:lvl1pPr>
          </a:lstStyle>
          <a:p>
            <a:r>
              <a:rPr lang="sv-SE" smtClean="0"/>
              <a:t>Klicka på ikonen för att lägga till ett diagram</a:t>
            </a:r>
            <a:endParaRPr lang="sv-SE"/>
          </a:p>
        </p:txBody>
      </p:sp>
      <p:sp>
        <p:nvSpPr>
          <p:cNvPr id="7" name="Rubrik 1"/>
          <p:cNvSpPr>
            <a:spLocks noGrp="1"/>
          </p:cNvSpPr>
          <p:nvPr>
            <p:ph type="title"/>
          </p:nvPr>
        </p:nvSpPr>
        <p:spPr>
          <a:xfrm>
            <a:off x="241885" y="253967"/>
            <a:ext cx="4677377" cy="512315"/>
          </a:xfrm>
        </p:spPr>
        <p:txBody>
          <a:bodyPr/>
          <a:lstStyle>
            <a:lvl1pPr>
              <a:lnSpc>
                <a:spcPct val="100000"/>
              </a:lnSpc>
              <a:defRPr sz="1875" b="1"/>
            </a:lvl1pPr>
          </a:lstStyle>
          <a:p>
            <a:r>
              <a:rPr lang="sv-SE" smtClean="0"/>
              <a:t>Klicka här för att ändra format</a:t>
            </a:r>
            <a:endParaRPr lang="sv-SE"/>
          </a:p>
        </p:txBody>
      </p:sp>
      <p:sp>
        <p:nvSpPr>
          <p:cNvPr id="12" name="Platshållare för text 3"/>
          <p:cNvSpPr>
            <a:spLocks noGrp="1"/>
          </p:cNvSpPr>
          <p:nvPr>
            <p:ph type="body" sz="quarter" idx="15"/>
          </p:nvPr>
        </p:nvSpPr>
        <p:spPr>
          <a:xfrm>
            <a:off x="230921" y="1246189"/>
            <a:ext cx="4688651" cy="4765675"/>
          </a:xfrm>
        </p:spPr>
        <p:txBody>
          <a:bodyPr/>
          <a:lstStyle>
            <a:lvl1pPr>
              <a:defRPr sz="1875"/>
            </a:lvl1pPr>
            <a:lvl2pPr>
              <a:defRPr sz="1500"/>
            </a:lvl2pPr>
            <a:lvl3pPr>
              <a:defRPr sz="1350"/>
            </a:lvl3pPr>
            <a:lvl4pPr>
              <a:defRPr sz="1200"/>
            </a:lvl4pPr>
            <a:lvl5pPr>
              <a:defRPr sz="120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Rubrik, brödtext, 2 bilder höger">
    <p:spTree>
      <p:nvGrpSpPr>
        <p:cNvPr id="1" name=""/>
        <p:cNvGrpSpPr/>
        <p:nvPr/>
      </p:nvGrpSpPr>
      <p:grpSpPr>
        <a:xfrm>
          <a:off x="0" y="0"/>
          <a:ext cx="0" cy="0"/>
          <a:chOff x="0" y="0"/>
          <a:chExt cx="0" cy="0"/>
        </a:xfrm>
      </p:grpSpPr>
      <p:sp>
        <p:nvSpPr>
          <p:cNvPr id="5" name="Rubrik 1"/>
          <p:cNvSpPr>
            <a:spLocks noGrp="1"/>
          </p:cNvSpPr>
          <p:nvPr>
            <p:ph type="title"/>
          </p:nvPr>
        </p:nvSpPr>
        <p:spPr>
          <a:xfrm>
            <a:off x="241886" y="253967"/>
            <a:ext cx="4677686" cy="512315"/>
          </a:xfrm>
        </p:spPr>
        <p:txBody>
          <a:bodyPr/>
          <a:lstStyle>
            <a:lvl1pPr>
              <a:lnSpc>
                <a:spcPct val="100000"/>
              </a:lnSpc>
              <a:defRPr sz="1875" b="1"/>
            </a:lvl1pPr>
          </a:lstStyle>
          <a:p>
            <a:r>
              <a:rPr lang="sv-SE" smtClean="0"/>
              <a:t>Klicka här för att ändra format</a:t>
            </a:r>
            <a:endParaRPr lang="sv-SE"/>
          </a:p>
        </p:txBody>
      </p:sp>
      <p:sp>
        <p:nvSpPr>
          <p:cNvPr id="7" name="Platshållare för innehåll 2"/>
          <p:cNvSpPr>
            <a:spLocks noGrp="1"/>
          </p:cNvSpPr>
          <p:nvPr>
            <p:ph idx="1"/>
          </p:nvPr>
        </p:nvSpPr>
        <p:spPr>
          <a:xfrm>
            <a:off x="241882" y="1246189"/>
            <a:ext cx="4677690" cy="4765675"/>
          </a:xfrm>
        </p:spPr>
        <p:txBody>
          <a:bodyPr/>
          <a:lstStyle>
            <a:lvl1pPr marL="0" indent="0">
              <a:lnSpc>
                <a:spcPct val="100000"/>
              </a:lnSpc>
              <a:buFontTx/>
              <a:buNone/>
              <a:defRPr sz="1875"/>
            </a:lvl1pPr>
          </a:lstStyle>
          <a:p>
            <a:pPr lvl="0"/>
            <a:r>
              <a:rPr lang="sv-SE" smtClean="0"/>
              <a:t>Klicka här för att ändra format på bakgrundstexten</a:t>
            </a:r>
          </a:p>
        </p:txBody>
      </p:sp>
      <p:sp>
        <p:nvSpPr>
          <p:cNvPr id="8" name="Platshållare för bild 4"/>
          <p:cNvSpPr>
            <a:spLocks noGrp="1"/>
          </p:cNvSpPr>
          <p:nvPr>
            <p:ph type="pic" sz="quarter" idx="14"/>
          </p:nvPr>
        </p:nvSpPr>
        <p:spPr>
          <a:xfrm>
            <a:off x="5305235" y="331790"/>
            <a:ext cx="3593672" cy="2747313"/>
          </a:xfrm>
        </p:spPr>
        <p:txBody>
          <a:bodyPr tIns="1872000"/>
          <a:lstStyle>
            <a:lvl1pPr marL="0" indent="0" algn="ctr">
              <a:buFontTx/>
              <a:buNone/>
              <a:defRPr sz="1050"/>
            </a:lvl1pPr>
          </a:lstStyle>
          <a:p>
            <a:r>
              <a:rPr lang="sv-SE" smtClean="0"/>
              <a:t>Klicka på ikonen för att lägga till en bild</a:t>
            </a:r>
            <a:endParaRPr lang="sv-SE"/>
          </a:p>
        </p:txBody>
      </p:sp>
      <p:sp>
        <p:nvSpPr>
          <p:cNvPr id="9" name="Platshållare för bild 4"/>
          <p:cNvSpPr>
            <a:spLocks noGrp="1"/>
          </p:cNvSpPr>
          <p:nvPr>
            <p:ph type="pic" sz="quarter" idx="15"/>
          </p:nvPr>
        </p:nvSpPr>
        <p:spPr>
          <a:xfrm>
            <a:off x="5305235" y="3240970"/>
            <a:ext cx="3593672" cy="2747313"/>
          </a:xfrm>
        </p:spPr>
        <p:txBody>
          <a:bodyPr tIns="1872000"/>
          <a:lstStyle>
            <a:lvl1pPr marL="0" indent="0" algn="ctr">
              <a:buFontTx/>
              <a:buNone/>
              <a:defRPr sz="1050"/>
            </a:lvl1pPr>
          </a:lstStyle>
          <a:p>
            <a:r>
              <a:rPr lang="sv-SE" smtClean="0"/>
              <a:t>Klicka på ikonen för att lägga till en bild</a:t>
            </a:r>
            <a:endParaRPr lang="sv-SE"/>
          </a:p>
        </p:txBody>
      </p:sp>
    </p:spTree>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 stor bild">
    <p:spTree>
      <p:nvGrpSpPr>
        <p:cNvPr id="1" name=""/>
        <p:cNvGrpSpPr/>
        <p:nvPr/>
      </p:nvGrpSpPr>
      <p:grpSpPr>
        <a:xfrm>
          <a:off x="0" y="0"/>
          <a:ext cx="0" cy="0"/>
          <a:chOff x="0" y="0"/>
          <a:chExt cx="0" cy="0"/>
        </a:xfrm>
      </p:grpSpPr>
      <p:sp>
        <p:nvSpPr>
          <p:cNvPr id="9" name="Platshållare för bild 4"/>
          <p:cNvSpPr>
            <a:spLocks noGrp="1"/>
          </p:cNvSpPr>
          <p:nvPr>
            <p:ph type="pic" sz="quarter" idx="13"/>
          </p:nvPr>
        </p:nvSpPr>
        <p:spPr>
          <a:xfrm>
            <a:off x="244865" y="331789"/>
            <a:ext cx="8653931" cy="5680075"/>
          </a:xfrm>
        </p:spPr>
        <p:txBody>
          <a:bodyPr tIns="1872000"/>
          <a:lstStyle>
            <a:lvl1pPr marL="0" indent="0" algn="ctr">
              <a:buFontTx/>
              <a:buNone/>
              <a:defRPr/>
            </a:lvl1pPr>
          </a:lstStyle>
          <a:p>
            <a:r>
              <a:rPr lang="sv-SE" smtClean="0"/>
              <a:t>Klicka på ikonen för att lägga till en bild</a:t>
            </a:r>
            <a:endParaRPr lang="sv-SE"/>
          </a:p>
        </p:txBody>
      </p:sp>
    </p:spTree>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5" name="Platshållare för bild 4"/>
          <p:cNvSpPr>
            <a:spLocks noGrp="1"/>
          </p:cNvSpPr>
          <p:nvPr>
            <p:ph type="pic" sz="quarter" idx="14"/>
          </p:nvPr>
        </p:nvSpPr>
        <p:spPr>
          <a:xfrm>
            <a:off x="4631443" y="331789"/>
            <a:ext cx="4267465" cy="5680074"/>
          </a:xfrm>
        </p:spPr>
        <p:txBody>
          <a:bodyPr tIns="1872000"/>
          <a:lstStyle>
            <a:lvl1pPr marL="0" indent="0" algn="ctr">
              <a:buFontTx/>
              <a:buNone/>
              <a:defRPr sz="1050"/>
            </a:lvl1pPr>
          </a:lstStyle>
          <a:p>
            <a:r>
              <a:rPr lang="sv-SE" smtClean="0"/>
              <a:t>Klicka på ikonen för att lägga till en bild</a:t>
            </a:r>
            <a:endParaRPr lang="sv-SE"/>
          </a:p>
        </p:txBody>
      </p:sp>
      <p:sp>
        <p:nvSpPr>
          <p:cNvPr id="6" name="Platshållare för bild 4"/>
          <p:cNvSpPr>
            <a:spLocks noGrp="1"/>
          </p:cNvSpPr>
          <p:nvPr>
            <p:ph type="pic" sz="quarter" idx="16"/>
          </p:nvPr>
        </p:nvSpPr>
        <p:spPr>
          <a:xfrm>
            <a:off x="245648" y="331789"/>
            <a:ext cx="4267465" cy="5680074"/>
          </a:xfrm>
        </p:spPr>
        <p:txBody>
          <a:bodyPr tIns="1872000"/>
          <a:lstStyle>
            <a:lvl1pPr marL="0" indent="0" algn="ctr">
              <a:buFontTx/>
              <a:buNone/>
              <a:defRPr sz="1050"/>
            </a:lvl1pPr>
          </a:lstStyle>
          <a:p>
            <a:r>
              <a:rPr lang="sv-SE" smtClean="0"/>
              <a:t>Klicka på ikonen för att lägga till en bild</a:t>
            </a:r>
            <a:endParaRPr lang="sv-SE"/>
          </a:p>
        </p:txBody>
      </p:sp>
    </p:spTree>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7" name="Platshållare för bild 4"/>
          <p:cNvSpPr>
            <a:spLocks noGrp="1"/>
          </p:cNvSpPr>
          <p:nvPr>
            <p:ph type="pic" sz="quarter" idx="14"/>
          </p:nvPr>
        </p:nvSpPr>
        <p:spPr>
          <a:xfrm>
            <a:off x="4631443" y="328613"/>
            <a:ext cx="4267465" cy="2741158"/>
          </a:xfrm>
        </p:spPr>
        <p:txBody>
          <a:bodyPr tIns="1872000"/>
          <a:lstStyle>
            <a:lvl1pPr marL="0" indent="0" algn="ctr">
              <a:buFontTx/>
              <a:buNone/>
              <a:defRPr sz="1050"/>
            </a:lvl1pPr>
          </a:lstStyle>
          <a:p>
            <a:r>
              <a:rPr lang="sv-SE" smtClean="0"/>
              <a:t>Klicka på ikonen för att lägga till en bild</a:t>
            </a:r>
            <a:endParaRPr lang="sv-SE"/>
          </a:p>
        </p:txBody>
      </p:sp>
      <p:sp>
        <p:nvSpPr>
          <p:cNvPr id="11" name="Platshållare för bild 4"/>
          <p:cNvSpPr>
            <a:spLocks noGrp="1"/>
          </p:cNvSpPr>
          <p:nvPr>
            <p:ph type="pic" sz="quarter" idx="15"/>
          </p:nvPr>
        </p:nvSpPr>
        <p:spPr>
          <a:xfrm>
            <a:off x="4631443" y="3250300"/>
            <a:ext cx="4267465" cy="2761563"/>
          </a:xfrm>
        </p:spPr>
        <p:txBody>
          <a:bodyPr tIns="1872000"/>
          <a:lstStyle>
            <a:lvl1pPr marL="0" indent="0" algn="ctr">
              <a:buFontTx/>
              <a:buNone/>
              <a:defRPr sz="1050"/>
            </a:lvl1pPr>
          </a:lstStyle>
          <a:p>
            <a:r>
              <a:rPr lang="sv-SE" smtClean="0"/>
              <a:t>Klicka på ikonen för att lägga till en bild</a:t>
            </a:r>
            <a:endParaRPr lang="sv-SE"/>
          </a:p>
        </p:txBody>
      </p:sp>
      <p:sp>
        <p:nvSpPr>
          <p:cNvPr id="12" name="Platshållare för bild 4"/>
          <p:cNvSpPr>
            <a:spLocks noGrp="1"/>
          </p:cNvSpPr>
          <p:nvPr>
            <p:ph type="pic" sz="quarter" idx="16"/>
          </p:nvPr>
        </p:nvSpPr>
        <p:spPr>
          <a:xfrm>
            <a:off x="245648" y="328613"/>
            <a:ext cx="4267465" cy="2741158"/>
          </a:xfrm>
        </p:spPr>
        <p:txBody>
          <a:bodyPr tIns="1872000"/>
          <a:lstStyle>
            <a:lvl1pPr marL="0" indent="0" algn="ctr">
              <a:buFontTx/>
              <a:buNone/>
              <a:defRPr sz="1050"/>
            </a:lvl1pPr>
          </a:lstStyle>
          <a:p>
            <a:r>
              <a:rPr lang="sv-SE" smtClean="0"/>
              <a:t>Klicka på ikonen för att lägga till en bild</a:t>
            </a:r>
            <a:endParaRPr lang="sv-SE"/>
          </a:p>
        </p:txBody>
      </p:sp>
      <p:sp>
        <p:nvSpPr>
          <p:cNvPr id="13" name="Platshållare för bild 4"/>
          <p:cNvSpPr>
            <a:spLocks noGrp="1"/>
          </p:cNvSpPr>
          <p:nvPr>
            <p:ph type="pic" sz="quarter" idx="17"/>
          </p:nvPr>
        </p:nvSpPr>
        <p:spPr>
          <a:xfrm>
            <a:off x="245648" y="3250300"/>
            <a:ext cx="4267465" cy="2761563"/>
          </a:xfrm>
        </p:spPr>
        <p:txBody>
          <a:bodyPr tIns="1872000"/>
          <a:lstStyle>
            <a:lvl1pPr marL="0" indent="0" algn="ctr">
              <a:buFontTx/>
              <a:buNone/>
              <a:defRPr sz="1050"/>
            </a:lvl1pPr>
          </a:lstStyle>
          <a:p>
            <a:r>
              <a:rPr lang="sv-SE" smtClean="0"/>
              <a:t>Klicka på ikonen för att lägga till en bild</a:t>
            </a:r>
            <a:endParaRPr lang="sv-SE"/>
          </a:p>
        </p:txBody>
      </p:sp>
    </p:spTree>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3 bilder">
    <p:spTree>
      <p:nvGrpSpPr>
        <p:cNvPr id="1" name=""/>
        <p:cNvGrpSpPr/>
        <p:nvPr/>
      </p:nvGrpSpPr>
      <p:grpSpPr>
        <a:xfrm>
          <a:off x="0" y="0"/>
          <a:ext cx="0" cy="0"/>
          <a:chOff x="0" y="0"/>
          <a:chExt cx="0" cy="0"/>
        </a:xfrm>
      </p:grpSpPr>
      <p:sp>
        <p:nvSpPr>
          <p:cNvPr id="7" name="Platshållare för bild 4"/>
          <p:cNvSpPr>
            <a:spLocks noGrp="1"/>
          </p:cNvSpPr>
          <p:nvPr>
            <p:ph type="pic" sz="quarter" idx="14"/>
          </p:nvPr>
        </p:nvSpPr>
        <p:spPr>
          <a:xfrm>
            <a:off x="6100632" y="328613"/>
            <a:ext cx="2793772" cy="5683250"/>
          </a:xfrm>
        </p:spPr>
        <p:txBody>
          <a:bodyPr tIns="1872000"/>
          <a:lstStyle>
            <a:lvl1pPr marL="0" indent="0" algn="ctr">
              <a:buFontTx/>
              <a:buNone/>
              <a:defRPr/>
            </a:lvl1pPr>
          </a:lstStyle>
          <a:p>
            <a:r>
              <a:rPr lang="sv-SE" smtClean="0"/>
              <a:t>Klicka på ikonen för att lägga till en bild</a:t>
            </a:r>
            <a:endParaRPr lang="sv-SE"/>
          </a:p>
        </p:txBody>
      </p:sp>
      <p:sp>
        <p:nvSpPr>
          <p:cNvPr id="8" name="Platshållare för bild 4"/>
          <p:cNvSpPr>
            <a:spLocks noGrp="1"/>
          </p:cNvSpPr>
          <p:nvPr>
            <p:ph type="pic" sz="quarter" idx="15"/>
          </p:nvPr>
        </p:nvSpPr>
        <p:spPr>
          <a:xfrm>
            <a:off x="3174042" y="328613"/>
            <a:ext cx="2793772" cy="5683250"/>
          </a:xfrm>
        </p:spPr>
        <p:txBody>
          <a:bodyPr tIns="1872000"/>
          <a:lstStyle>
            <a:lvl1pPr marL="0" indent="0" algn="ctr">
              <a:buFontTx/>
              <a:buNone/>
              <a:defRPr/>
            </a:lvl1pPr>
          </a:lstStyle>
          <a:p>
            <a:r>
              <a:rPr lang="sv-SE" smtClean="0"/>
              <a:t>Klicka på ikonen för att lägga till en bild</a:t>
            </a:r>
            <a:endParaRPr lang="sv-SE"/>
          </a:p>
        </p:txBody>
      </p:sp>
      <p:sp>
        <p:nvSpPr>
          <p:cNvPr id="10" name="Platshållare för bild 4"/>
          <p:cNvSpPr>
            <a:spLocks noGrp="1"/>
          </p:cNvSpPr>
          <p:nvPr>
            <p:ph type="pic" sz="quarter" idx="16"/>
          </p:nvPr>
        </p:nvSpPr>
        <p:spPr>
          <a:xfrm>
            <a:off x="246395" y="328613"/>
            <a:ext cx="2793772" cy="5683250"/>
          </a:xfrm>
        </p:spPr>
        <p:txBody>
          <a:bodyPr tIns="1872000"/>
          <a:lstStyle>
            <a:lvl1pPr marL="0" indent="0" algn="ctr">
              <a:buFontTx/>
              <a:buNone/>
              <a:defRPr/>
            </a:lvl1pPr>
          </a:lstStyle>
          <a:p>
            <a:r>
              <a:rPr lang="sv-SE" smtClean="0"/>
              <a:t>Klicka på ikonen för att lägga till en bild</a:t>
            </a:r>
            <a:endParaRPr lang="sv-SE"/>
          </a:p>
        </p:txBody>
      </p:sp>
    </p:spTree>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2 spalt, 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241885" y="263123"/>
            <a:ext cx="4229798" cy="584925"/>
          </a:xfrm>
        </p:spPr>
        <p:txBody>
          <a:bodyPr anchor="t" anchorCtr="0"/>
          <a:lstStyle>
            <a:lvl1pPr>
              <a:lnSpc>
                <a:spcPct val="100000"/>
              </a:lnSpc>
              <a:defRPr sz="1875" b="1"/>
            </a:lvl1pPr>
          </a:lstStyle>
          <a:p>
            <a:r>
              <a:rPr lang="sv-SE" smtClean="0"/>
              <a:t>Klicka här för att ändra format</a:t>
            </a:r>
            <a:endParaRPr lang="sv-SE"/>
          </a:p>
        </p:txBody>
      </p:sp>
      <p:sp>
        <p:nvSpPr>
          <p:cNvPr id="3" name="Platshållare för innehåll 2"/>
          <p:cNvSpPr>
            <a:spLocks noGrp="1"/>
          </p:cNvSpPr>
          <p:nvPr>
            <p:ph idx="1"/>
          </p:nvPr>
        </p:nvSpPr>
        <p:spPr>
          <a:xfrm>
            <a:off x="241883" y="1235239"/>
            <a:ext cx="4229798" cy="4776625"/>
          </a:xfrm>
        </p:spPr>
        <p:txBody>
          <a:bodyPr/>
          <a:lstStyle>
            <a:lvl1pPr>
              <a:lnSpc>
                <a:spcPct val="100000"/>
              </a:lnSpc>
              <a:spcBef>
                <a:spcPts val="255"/>
              </a:spcBef>
              <a:defRPr sz="1875"/>
            </a:lvl1pPr>
            <a:lvl2pPr>
              <a:lnSpc>
                <a:spcPct val="100000"/>
              </a:lnSpc>
              <a:defRPr sz="1650"/>
            </a:lvl2pPr>
            <a:lvl3pPr>
              <a:lnSpc>
                <a:spcPct val="100000"/>
              </a:lnSpc>
              <a:defRPr sz="1350"/>
            </a:lvl3pPr>
            <a:lvl4pPr>
              <a:lnSpc>
                <a:spcPct val="100000"/>
              </a:lnSpc>
              <a:defRPr sz="1350"/>
            </a:lvl4pPr>
            <a:lvl5pPr>
              <a:lnSpc>
                <a:spcPct val="100000"/>
              </a:lnSpc>
              <a:defRPr sz="135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8" name="Platshållare för innehåll 2"/>
          <p:cNvSpPr>
            <a:spLocks noGrp="1"/>
          </p:cNvSpPr>
          <p:nvPr>
            <p:ph idx="13"/>
          </p:nvPr>
        </p:nvSpPr>
        <p:spPr>
          <a:xfrm>
            <a:off x="4670091" y="1235238"/>
            <a:ext cx="4230653" cy="4776626"/>
          </a:xfrm>
        </p:spPr>
        <p:txBody>
          <a:bodyPr/>
          <a:lstStyle>
            <a:lvl1pPr>
              <a:lnSpc>
                <a:spcPct val="100000"/>
              </a:lnSpc>
              <a:defRPr sz="1875"/>
            </a:lvl1pPr>
            <a:lvl2pPr>
              <a:lnSpc>
                <a:spcPct val="100000"/>
              </a:lnSpc>
              <a:defRPr sz="1650"/>
            </a:lvl2pPr>
            <a:lvl3pPr>
              <a:lnSpc>
                <a:spcPct val="100000"/>
              </a:lnSpc>
              <a:defRPr sz="1350"/>
            </a:lvl3pPr>
            <a:lvl4pPr>
              <a:lnSpc>
                <a:spcPct val="100000"/>
              </a:lnSpc>
              <a:defRPr sz="1350"/>
            </a:lvl4pPr>
            <a:lvl5pPr>
              <a:lnSpc>
                <a:spcPct val="100000"/>
              </a:lnSpc>
              <a:defRPr sz="135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11" name="Platshållare för text 9"/>
          <p:cNvSpPr>
            <a:spLocks noGrp="1"/>
          </p:cNvSpPr>
          <p:nvPr>
            <p:ph type="body" sz="quarter" idx="14"/>
          </p:nvPr>
        </p:nvSpPr>
        <p:spPr>
          <a:xfrm>
            <a:off x="4670091" y="262772"/>
            <a:ext cx="4228275" cy="546430"/>
          </a:xfrm>
        </p:spPr>
        <p:txBody>
          <a:bodyPr/>
          <a:lstStyle>
            <a:lvl1pPr marL="0" indent="0">
              <a:lnSpc>
                <a:spcPct val="100000"/>
              </a:lnSpc>
              <a:buFontTx/>
              <a:buNone/>
              <a:defRPr sz="1875" b="1">
                <a:latin typeface="+mj-lt"/>
              </a:defRPr>
            </a:lvl1pPr>
          </a:lstStyle>
          <a:p>
            <a:pPr lvl="0"/>
            <a:r>
              <a:rPr lang="sv-SE" smtClean="0"/>
              <a:t>Klicka här för att ändra format på bakgrundstexten</a:t>
            </a:r>
          </a:p>
        </p:txBody>
      </p:sp>
    </p:spTree>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Slutsida, mörk bakgrundsbild">
    <p:spTree>
      <p:nvGrpSpPr>
        <p:cNvPr id="1" name=""/>
        <p:cNvGrpSpPr/>
        <p:nvPr/>
      </p:nvGrpSpPr>
      <p:grpSpPr>
        <a:xfrm>
          <a:off x="0" y="0"/>
          <a:ext cx="0" cy="0"/>
          <a:chOff x="0" y="0"/>
          <a:chExt cx="0" cy="0"/>
        </a:xfrm>
      </p:grpSpPr>
      <p:sp>
        <p:nvSpPr>
          <p:cNvPr id="25" name="Platshållare för bild 24"/>
          <p:cNvSpPr>
            <a:spLocks noGrp="1"/>
          </p:cNvSpPr>
          <p:nvPr>
            <p:ph type="pic" sz="quarter" idx="16"/>
          </p:nvPr>
        </p:nvSpPr>
        <p:spPr>
          <a:xfrm>
            <a:off x="0" y="0"/>
            <a:ext cx="9144000" cy="6858000"/>
          </a:xfrm>
          <a:solidFill>
            <a:schemeClr val="accent2"/>
          </a:solidFill>
        </p:spPr>
        <p:txBody>
          <a:bodyPr tIns="2592000"/>
          <a:lstStyle>
            <a:lvl1pPr marL="0" indent="0" algn="ctr">
              <a:buFontTx/>
              <a:buNone/>
              <a:defRPr sz="1050"/>
            </a:lvl1pPr>
          </a:lstStyle>
          <a:p>
            <a:r>
              <a:rPr lang="sv-SE" smtClean="0"/>
              <a:t>Klicka på ikonen för att lägga till en bild</a:t>
            </a:r>
            <a:endParaRPr lang="sv-SE"/>
          </a:p>
        </p:txBody>
      </p:sp>
      <p:sp>
        <p:nvSpPr>
          <p:cNvPr id="9" name="Rubrik 1"/>
          <p:cNvSpPr>
            <a:spLocks noGrp="1"/>
          </p:cNvSpPr>
          <p:nvPr>
            <p:ph type="ctrTitle"/>
          </p:nvPr>
        </p:nvSpPr>
        <p:spPr>
          <a:xfrm>
            <a:off x="197042" y="110809"/>
            <a:ext cx="8701753" cy="868906"/>
          </a:xfrm>
        </p:spPr>
        <p:txBody>
          <a:bodyPr/>
          <a:lstStyle>
            <a:lvl1pPr>
              <a:lnSpc>
                <a:spcPct val="100000"/>
              </a:lnSpc>
              <a:defRPr sz="4499">
                <a:solidFill>
                  <a:schemeClr val="bg1"/>
                </a:solidFill>
              </a:defRPr>
            </a:lvl1pPr>
          </a:lstStyle>
          <a:p>
            <a:r>
              <a:rPr lang="sv-SE" smtClean="0"/>
              <a:t>Klicka här för att ändra format</a:t>
            </a:r>
            <a:endParaRPr lang="sv-SE"/>
          </a:p>
        </p:txBody>
      </p:sp>
      <p:sp>
        <p:nvSpPr>
          <p:cNvPr id="10" name="Underrubrik 2"/>
          <p:cNvSpPr>
            <a:spLocks noGrp="1"/>
          </p:cNvSpPr>
          <p:nvPr>
            <p:ph type="subTitle" idx="1"/>
          </p:nvPr>
        </p:nvSpPr>
        <p:spPr>
          <a:xfrm>
            <a:off x="197218" y="1152049"/>
            <a:ext cx="4296658" cy="1255227"/>
          </a:xfrm>
        </p:spPr>
        <p:txBody>
          <a:bodyPr/>
          <a:lstStyle>
            <a:lvl1pPr marL="0" indent="0" algn="l">
              <a:lnSpc>
                <a:spcPct val="100000"/>
              </a:lnSpc>
              <a:buNone/>
              <a:defRPr sz="1875">
                <a:solidFill>
                  <a:schemeClr val="bg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11" name="Platshållare för text 8"/>
          <p:cNvSpPr>
            <a:spLocks noGrp="1"/>
          </p:cNvSpPr>
          <p:nvPr>
            <p:ph type="body" sz="quarter" idx="20"/>
          </p:nvPr>
        </p:nvSpPr>
        <p:spPr>
          <a:xfrm>
            <a:off x="4974327" y="5751993"/>
            <a:ext cx="3924468" cy="854140"/>
          </a:xfrm>
        </p:spPr>
        <p:txBody>
          <a:bodyPr anchor="b" anchorCtr="0"/>
          <a:lstStyle>
            <a:lvl1pPr marL="0" indent="0" algn="r">
              <a:buFontTx/>
              <a:buNone/>
              <a:defRPr sz="1875">
                <a:solidFill>
                  <a:schemeClr val="bg1"/>
                </a:solidFill>
              </a:defRPr>
            </a:lvl1pPr>
          </a:lstStyle>
          <a:p>
            <a:pPr lvl="0"/>
            <a:r>
              <a:rPr lang="sv-SE" smtClean="0"/>
              <a:t>Klicka här för att ändra format på bakgrundstexten</a:t>
            </a:r>
          </a:p>
        </p:txBody>
      </p:sp>
      <p:sp>
        <p:nvSpPr>
          <p:cNvPr id="8" name="Platshållare för text 4"/>
          <p:cNvSpPr>
            <a:spLocks noGrp="1"/>
          </p:cNvSpPr>
          <p:nvPr>
            <p:ph type="body" sz="quarter" idx="18" hasCustomPrompt="1"/>
          </p:nvPr>
        </p:nvSpPr>
        <p:spPr>
          <a:xfrm>
            <a:off x="220449" y="6298236"/>
            <a:ext cx="1379335" cy="235184"/>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Tree>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Slutsida, ljus bakrundsbild">
    <p:spTree>
      <p:nvGrpSpPr>
        <p:cNvPr id="1" name=""/>
        <p:cNvGrpSpPr/>
        <p:nvPr/>
      </p:nvGrpSpPr>
      <p:grpSpPr>
        <a:xfrm>
          <a:off x="0" y="0"/>
          <a:ext cx="0" cy="0"/>
          <a:chOff x="0" y="0"/>
          <a:chExt cx="0" cy="0"/>
        </a:xfrm>
      </p:grpSpPr>
      <p:sp>
        <p:nvSpPr>
          <p:cNvPr id="25" name="Platshållare för bild 24"/>
          <p:cNvSpPr>
            <a:spLocks noGrp="1"/>
          </p:cNvSpPr>
          <p:nvPr>
            <p:ph type="pic" sz="quarter" idx="16"/>
          </p:nvPr>
        </p:nvSpPr>
        <p:spPr>
          <a:xfrm>
            <a:off x="0" y="0"/>
            <a:ext cx="9144000" cy="6858000"/>
          </a:xfrm>
          <a:solidFill>
            <a:schemeClr val="accent2"/>
          </a:solidFill>
        </p:spPr>
        <p:txBody>
          <a:bodyPr tIns="2592000"/>
          <a:lstStyle>
            <a:lvl1pPr marL="0" indent="0" algn="ctr">
              <a:buFontTx/>
              <a:buNone/>
              <a:defRPr sz="1050"/>
            </a:lvl1pPr>
          </a:lstStyle>
          <a:p>
            <a:r>
              <a:rPr lang="sv-SE" smtClean="0"/>
              <a:t>Klicka på ikonen för att lägga till en bild</a:t>
            </a:r>
            <a:endParaRPr lang="sv-SE"/>
          </a:p>
        </p:txBody>
      </p:sp>
      <p:sp>
        <p:nvSpPr>
          <p:cNvPr id="9" name="Rubrik 1"/>
          <p:cNvSpPr>
            <a:spLocks noGrp="1"/>
          </p:cNvSpPr>
          <p:nvPr>
            <p:ph type="ctrTitle"/>
          </p:nvPr>
        </p:nvSpPr>
        <p:spPr>
          <a:xfrm>
            <a:off x="197042" y="110809"/>
            <a:ext cx="8701753" cy="868906"/>
          </a:xfrm>
        </p:spPr>
        <p:txBody>
          <a:bodyPr/>
          <a:lstStyle>
            <a:lvl1pPr>
              <a:lnSpc>
                <a:spcPct val="100000"/>
              </a:lnSpc>
              <a:defRPr sz="4499">
                <a:solidFill>
                  <a:srgbClr val="000000"/>
                </a:solidFill>
              </a:defRPr>
            </a:lvl1pPr>
          </a:lstStyle>
          <a:p>
            <a:r>
              <a:rPr lang="sv-SE" smtClean="0"/>
              <a:t>Klicka här för att ändra format</a:t>
            </a:r>
            <a:endParaRPr lang="sv-SE" dirty="0"/>
          </a:p>
        </p:txBody>
      </p:sp>
      <p:sp>
        <p:nvSpPr>
          <p:cNvPr id="10" name="Underrubrik 2"/>
          <p:cNvSpPr>
            <a:spLocks noGrp="1"/>
          </p:cNvSpPr>
          <p:nvPr>
            <p:ph type="subTitle" idx="1"/>
          </p:nvPr>
        </p:nvSpPr>
        <p:spPr>
          <a:xfrm>
            <a:off x="197218" y="1152049"/>
            <a:ext cx="4296658" cy="1255227"/>
          </a:xfrm>
        </p:spPr>
        <p:txBody>
          <a:bodyPr/>
          <a:lstStyle>
            <a:lvl1pPr marL="0" indent="0" algn="l">
              <a:lnSpc>
                <a:spcPct val="100000"/>
              </a:lnSpc>
              <a:buNone/>
              <a:defRPr sz="1875">
                <a:solidFill>
                  <a:srgbClr val="000000"/>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11" name="Platshållare för text 8"/>
          <p:cNvSpPr>
            <a:spLocks noGrp="1"/>
          </p:cNvSpPr>
          <p:nvPr>
            <p:ph type="body" sz="quarter" idx="20"/>
          </p:nvPr>
        </p:nvSpPr>
        <p:spPr>
          <a:xfrm>
            <a:off x="4974327" y="5751993"/>
            <a:ext cx="3924468" cy="854140"/>
          </a:xfrm>
        </p:spPr>
        <p:txBody>
          <a:bodyPr anchor="b" anchorCtr="0"/>
          <a:lstStyle>
            <a:lvl1pPr marL="0" indent="0" algn="r">
              <a:buFontTx/>
              <a:buNone/>
              <a:defRPr sz="1875">
                <a:solidFill>
                  <a:srgbClr val="000000"/>
                </a:solidFill>
              </a:defRPr>
            </a:lvl1pPr>
          </a:lstStyle>
          <a:p>
            <a:pPr lvl="0"/>
            <a:r>
              <a:rPr lang="sv-SE" smtClean="0"/>
              <a:t>Klicka här för att ändra format på bakgrundstexten</a:t>
            </a:r>
          </a:p>
        </p:txBody>
      </p:sp>
      <p:pic>
        <p:nvPicPr>
          <p:cNvPr id="7" name="Bildobjekt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1722" y="6298491"/>
            <a:ext cx="1368793" cy="235844"/>
          </a:xfrm>
          <a:prstGeom prst="rect">
            <a:avLst/>
          </a:prstGeom>
        </p:spPr>
      </p:pic>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1"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Slutsida, vit">
    <p:spTree>
      <p:nvGrpSpPr>
        <p:cNvPr id="1" name=""/>
        <p:cNvGrpSpPr/>
        <p:nvPr/>
      </p:nvGrpSpPr>
      <p:grpSpPr>
        <a:xfrm>
          <a:off x="0" y="0"/>
          <a:ext cx="0" cy="0"/>
          <a:chOff x="0" y="0"/>
          <a:chExt cx="0" cy="0"/>
        </a:xfrm>
      </p:grpSpPr>
      <p:sp>
        <p:nvSpPr>
          <p:cNvPr id="9" name="Rubrik 1"/>
          <p:cNvSpPr>
            <a:spLocks noGrp="1"/>
          </p:cNvSpPr>
          <p:nvPr>
            <p:ph type="ctrTitle"/>
          </p:nvPr>
        </p:nvSpPr>
        <p:spPr>
          <a:xfrm>
            <a:off x="197042" y="110809"/>
            <a:ext cx="8701753" cy="868906"/>
          </a:xfrm>
        </p:spPr>
        <p:txBody>
          <a:bodyPr/>
          <a:lstStyle>
            <a:lvl1pPr>
              <a:lnSpc>
                <a:spcPct val="100000"/>
              </a:lnSpc>
              <a:defRPr sz="4499">
                <a:solidFill>
                  <a:schemeClr val="tx1"/>
                </a:solidFill>
              </a:defRPr>
            </a:lvl1pPr>
          </a:lstStyle>
          <a:p>
            <a:r>
              <a:rPr lang="sv-SE" smtClean="0"/>
              <a:t>Klicka här för att ändra format</a:t>
            </a:r>
            <a:endParaRPr lang="sv-SE"/>
          </a:p>
        </p:txBody>
      </p:sp>
      <p:sp>
        <p:nvSpPr>
          <p:cNvPr id="10" name="Underrubrik 2"/>
          <p:cNvSpPr>
            <a:spLocks noGrp="1"/>
          </p:cNvSpPr>
          <p:nvPr>
            <p:ph type="subTitle" idx="1"/>
          </p:nvPr>
        </p:nvSpPr>
        <p:spPr>
          <a:xfrm>
            <a:off x="197218" y="1152049"/>
            <a:ext cx="4296658" cy="1255227"/>
          </a:xfrm>
        </p:spPr>
        <p:txBody>
          <a:bodyPr/>
          <a:lstStyle>
            <a:lvl1pPr marL="0" indent="0" algn="l">
              <a:lnSpc>
                <a:spcPct val="100000"/>
              </a:lnSpc>
              <a:buNone/>
              <a:defRPr sz="1875">
                <a:solidFill>
                  <a:schemeClr val="tx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11" name="Platshållare för text 8"/>
          <p:cNvSpPr>
            <a:spLocks noGrp="1"/>
          </p:cNvSpPr>
          <p:nvPr>
            <p:ph type="body" sz="quarter" idx="20"/>
          </p:nvPr>
        </p:nvSpPr>
        <p:spPr>
          <a:xfrm>
            <a:off x="4974327" y="5751993"/>
            <a:ext cx="3924468" cy="854140"/>
          </a:xfrm>
        </p:spPr>
        <p:txBody>
          <a:bodyPr anchor="b" anchorCtr="0"/>
          <a:lstStyle>
            <a:lvl1pPr marL="0" indent="0" algn="r">
              <a:buFontTx/>
              <a:buNone/>
              <a:defRPr sz="1875">
                <a:solidFill>
                  <a:schemeClr val="accent1"/>
                </a:solidFill>
              </a:defRPr>
            </a:lvl1pPr>
          </a:lstStyle>
          <a:p>
            <a:pPr lvl="0"/>
            <a:r>
              <a:rPr lang="sv-SE" smtClean="0"/>
              <a:t>Klicka här för att ändra format på bakgrundstexten</a:t>
            </a:r>
          </a:p>
        </p:txBody>
      </p:sp>
      <p:pic>
        <p:nvPicPr>
          <p:cNvPr id="8" name="Bildobjekt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1722" y="6298491"/>
            <a:ext cx="1368793" cy="235844"/>
          </a:xfrm>
          <a:prstGeom prst="rect">
            <a:avLst/>
          </a:prstGeom>
        </p:spPr>
      </p:pic>
    </p:spTree>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Slutsida, blå">
    <p:bg>
      <p:bgPr>
        <a:solidFill>
          <a:schemeClr val="accent1"/>
        </a:solidFill>
        <a:effectLst/>
      </p:bgPr>
    </p:bg>
    <p:spTree>
      <p:nvGrpSpPr>
        <p:cNvPr id="1" name=""/>
        <p:cNvGrpSpPr/>
        <p:nvPr/>
      </p:nvGrpSpPr>
      <p:grpSpPr>
        <a:xfrm>
          <a:off x="0" y="0"/>
          <a:ext cx="0" cy="0"/>
          <a:chOff x="0" y="0"/>
          <a:chExt cx="0" cy="0"/>
        </a:xfrm>
      </p:grpSpPr>
      <p:sp>
        <p:nvSpPr>
          <p:cNvPr id="9" name="Rubrik 1"/>
          <p:cNvSpPr>
            <a:spLocks noGrp="1"/>
          </p:cNvSpPr>
          <p:nvPr>
            <p:ph type="ctrTitle"/>
          </p:nvPr>
        </p:nvSpPr>
        <p:spPr>
          <a:xfrm>
            <a:off x="197042" y="110809"/>
            <a:ext cx="8701753" cy="868906"/>
          </a:xfrm>
        </p:spPr>
        <p:txBody>
          <a:bodyPr/>
          <a:lstStyle>
            <a:lvl1pPr>
              <a:lnSpc>
                <a:spcPct val="100000"/>
              </a:lnSpc>
              <a:defRPr sz="4499">
                <a:solidFill>
                  <a:schemeClr val="bg1"/>
                </a:solidFill>
              </a:defRPr>
            </a:lvl1pPr>
          </a:lstStyle>
          <a:p>
            <a:r>
              <a:rPr lang="sv-SE" smtClean="0"/>
              <a:t>Klicka här för att ändra format</a:t>
            </a:r>
            <a:endParaRPr lang="sv-SE"/>
          </a:p>
        </p:txBody>
      </p:sp>
      <p:sp>
        <p:nvSpPr>
          <p:cNvPr id="10" name="Underrubrik 2"/>
          <p:cNvSpPr>
            <a:spLocks noGrp="1"/>
          </p:cNvSpPr>
          <p:nvPr>
            <p:ph type="subTitle" idx="1"/>
          </p:nvPr>
        </p:nvSpPr>
        <p:spPr>
          <a:xfrm>
            <a:off x="197218" y="1152049"/>
            <a:ext cx="4296658" cy="1255227"/>
          </a:xfrm>
        </p:spPr>
        <p:txBody>
          <a:bodyPr/>
          <a:lstStyle>
            <a:lvl1pPr marL="0" indent="0" algn="l">
              <a:lnSpc>
                <a:spcPct val="100000"/>
              </a:lnSpc>
              <a:buNone/>
              <a:defRPr sz="1875">
                <a:solidFill>
                  <a:schemeClr val="bg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11" name="Platshållare för text 8"/>
          <p:cNvSpPr>
            <a:spLocks noGrp="1"/>
          </p:cNvSpPr>
          <p:nvPr>
            <p:ph type="body" sz="quarter" idx="20"/>
          </p:nvPr>
        </p:nvSpPr>
        <p:spPr>
          <a:xfrm>
            <a:off x="4974327" y="5751993"/>
            <a:ext cx="3924468" cy="854140"/>
          </a:xfrm>
        </p:spPr>
        <p:txBody>
          <a:bodyPr anchor="b" anchorCtr="0"/>
          <a:lstStyle>
            <a:lvl1pPr marL="0" indent="0" algn="r">
              <a:buFontTx/>
              <a:buNone/>
              <a:defRPr sz="1875">
                <a:solidFill>
                  <a:schemeClr val="bg1"/>
                </a:solidFill>
              </a:defRPr>
            </a:lvl1pPr>
          </a:lstStyle>
          <a:p>
            <a:pPr lvl="0"/>
            <a:r>
              <a:rPr lang="sv-SE" smtClean="0"/>
              <a:t>Klicka här för att ändra format på bakgrundstexten</a:t>
            </a:r>
          </a:p>
        </p:txBody>
      </p:sp>
      <p:pic>
        <p:nvPicPr>
          <p:cNvPr id="6" name="Bildobjekt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1725" y="6298491"/>
            <a:ext cx="1368786" cy="235844"/>
          </a:xfrm>
          <a:prstGeom prst="rect">
            <a:avLst/>
          </a:prstGeom>
        </p:spPr>
      </p:pic>
    </p:spTree>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cSld name="Rubrikbi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85800" y="1752600"/>
            <a:ext cx="7772400" cy="1143000"/>
          </a:xfrm>
        </p:spPr>
        <p:txBody>
          <a:bodyPr/>
          <a:lstStyle>
            <a:lvl1pPr>
              <a:defRPr sz="2774"/>
            </a:lvl1pPr>
          </a:lstStyle>
          <a:p>
            <a:r>
              <a:rPr lang="sv-SE" smtClean="0"/>
              <a:t>Klicka här för att ändra format</a:t>
            </a:r>
            <a:endParaRPr lang="sv-SE"/>
          </a:p>
        </p:txBody>
      </p:sp>
      <p:sp>
        <p:nvSpPr>
          <p:cNvPr id="6147" name="Rectangle 3"/>
          <p:cNvSpPr>
            <a:spLocks noGrp="1" noChangeArrowheads="1"/>
          </p:cNvSpPr>
          <p:nvPr>
            <p:ph type="subTitle" idx="1"/>
          </p:nvPr>
        </p:nvSpPr>
        <p:spPr>
          <a:xfrm>
            <a:off x="1371600" y="3352800"/>
            <a:ext cx="6400800" cy="1752600"/>
          </a:xfrm>
        </p:spPr>
        <p:txBody>
          <a:bodyPr/>
          <a:lstStyle>
            <a:lvl1pPr marL="0" indent="0" algn="ctr">
              <a:buFontTx/>
              <a:buNone/>
              <a:defRPr/>
            </a:lvl1pPr>
          </a:lstStyle>
          <a:p>
            <a:r>
              <a:rPr lang="sv-SE" smtClean="0"/>
              <a:t>Klicka här för att ändra format på underrubrik i bakgrunden</a:t>
            </a:r>
            <a:endParaRPr lang="sv-SE"/>
          </a:p>
        </p:txBody>
      </p:sp>
      <p:sp>
        <p:nvSpPr>
          <p:cNvPr id="6153" name="Rectangle 9"/>
          <p:cNvSpPr>
            <a:spLocks noGrp="1" noChangeArrowheads="1"/>
          </p:cNvSpPr>
          <p:nvPr>
            <p:ph type="dt" sz="half" idx="2"/>
          </p:nvPr>
        </p:nvSpPr>
        <p:spPr>
          <a:xfrm>
            <a:off x="422276" y="6248402"/>
            <a:ext cx="1447800" cy="195263"/>
          </a:xfrm>
          <a:prstGeom prst="rect">
            <a:avLst/>
          </a:prstGeom>
        </p:spPr>
        <p:txBody>
          <a:bodyPr/>
          <a:lstStyle>
            <a:lvl1pPr>
              <a:defRPr/>
            </a:lvl1pPr>
          </a:lstStyle>
          <a:p>
            <a:pPr fontAlgn="auto">
              <a:spcBef>
                <a:spcPts val="0"/>
              </a:spcBef>
              <a:spcAft>
                <a:spcPts val="0"/>
              </a:spcAft>
              <a:buFontTx/>
              <a:buNone/>
            </a:pPr>
            <a:endParaRPr lang="sv-SE" sz="1350">
              <a:solidFill>
                <a:prstClr val="black"/>
              </a:solidFill>
              <a:latin typeface="Arial"/>
            </a:endParaRPr>
          </a:p>
        </p:txBody>
      </p:sp>
      <p:sp>
        <p:nvSpPr>
          <p:cNvPr id="6154" name="Rectangle 10"/>
          <p:cNvSpPr>
            <a:spLocks noGrp="1" noChangeArrowheads="1"/>
          </p:cNvSpPr>
          <p:nvPr>
            <p:ph type="ftr" sz="quarter" idx="3"/>
          </p:nvPr>
        </p:nvSpPr>
        <p:spPr>
          <a:xfrm>
            <a:off x="420689" y="6019800"/>
            <a:ext cx="4186237" cy="228600"/>
          </a:xfrm>
          <a:prstGeom prst="rect">
            <a:avLst/>
          </a:prstGeom>
        </p:spPr>
        <p:txBody>
          <a:bodyPr/>
          <a:lstStyle>
            <a:lvl1pPr>
              <a:defRPr>
                <a:latin typeface="Times New Roman" pitchFamily="18" charset="0"/>
              </a:defRPr>
            </a:lvl1pPr>
          </a:lstStyle>
          <a:p>
            <a:pPr fontAlgn="auto">
              <a:spcBef>
                <a:spcPts val="0"/>
              </a:spcBef>
              <a:spcAft>
                <a:spcPts val="0"/>
              </a:spcAft>
              <a:buFontTx/>
              <a:buNone/>
            </a:pPr>
            <a:endParaRPr lang="sv-SE" sz="1350">
              <a:solidFill>
                <a:prstClr val="black"/>
              </a:solidFill>
            </a:endParaRPr>
          </a:p>
        </p:txBody>
      </p:sp>
      <p:sp>
        <p:nvSpPr>
          <p:cNvPr id="6155" name="Rectangle 11"/>
          <p:cNvSpPr>
            <a:spLocks noGrp="1" noChangeArrowheads="1"/>
          </p:cNvSpPr>
          <p:nvPr>
            <p:ph type="sldNum" sz="quarter" idx="4"/>
          </p:nvPr>
        </p:nvSpPr>
        <p:spPr>
          <a:xfrm>
            <a:off x="415925" y="6445252"/>
            <a:ext cx="1282700" cy="187325"/>
          </a:xfrm>
        </p:spPr>
        <p:txBody>
          <a:bodyPr/>
          <a:lstStyle>
            <a:lvl1pPr>
              <a:defRPr/>
            </a:lvl1pPr>
          </a:lstStyle>
          <a:p>
            <a:fld id="{B76C8539-C82B-4A2E-9B49-A893A025DF6B}" type="slidenum">
              <a:rPr lang="sv-SE">
                <a:solidFill>
                  <a:srgbClr val="0C73E3"/>
                </a:solidFill>
              </a:rPr>
              <a:pPr/>
              <a:t>‹#›</a:t>
            </a:fld>
            <a:endParaRPr lang="sv-SE">
              <a:solidFill>
                <a:srgbClr val="0C73E3"/>
              </a:solidFill>
            </a:endParaRPr>
          </a:p>
        </p:txBody>
      </p:sp>
    </p:spTree>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1" y="6356353"/>
            <a:ext cx="2133600" cy="365125"/>
          </a:xfrm>
          <a:prstGeom prst="rect">
            <a:avLst/>
          </a:prstGeom>
        </p:spPr>
        <p:txBody>
          <a:bodyPr/>
          <a:lstStyle/>
          <a:p>
            <a:pPr fontAlgn="auto">
              <a:spcBef>
                <a:spcPts val="0"/>
              </a:spcBef>
              <a:spcAft>
                <a:spcPts val="0"/>
              </a:spcAft>
              <a:buFontTx/>
              <a:buNone/>
            </a:pPr>
            <a:fld id="{F575F369-B19F-6445-B641-E5D7DD82F5A2}" type="datetimeFigureOut">
              <a:rPr lang="en-US" sz="1350" smtClean="0">
                <a:solidFill>
                  <a:prstClr val="black"/>
                </a:solidFill>
                <a:latin typeface="Arial"/>
              </a:rPr>
              <a:pPr fontAlgn="auto">
                <a:spcBef>
                  <a:spcPts val="0"/>
                </a:spcBef>
                <a:spcAft>
                  <a:spcPts val="0"/>
                </a:spcAft>
                <a:buFontTx/>
                <a:buNone/>
              </a:pPr>
              <a:t>12/20/2017</a:t>
            </a:fld>
            <a:endParaRPr lang="sv-SE" sz="1350">
              <a:solidFill>
                <a:prstClr val="black"/>
              </a:solidFill>
              <a:latin typeface="Arial"/>
            </a:endParaRPr>
          </a:p>
        </p:txBody>
      </p:sp>
      <p:sp>
        <p:nvSpPr>
          <p:cNvPr id="3" name="Footer Placeholder 2"/>
          <p:cNvSpPr>
            <a:spLocks noGrp="1"/>
          </p:cNvSpPr>
          <p:nvPr>
            <p:ph type="ftr" sz="quarter" idx="11"/>
          </p:nvPr>
        </p:nvSpPr>
        <p:spPr>
          <a:xfrm>
            <a:off x="3124200" y="6356353"/>
            <a:ext cx="2895600" cy="365125"/>
          </a:xfrm>
          <a:prstGeom prst="rect">
            <a:avLst/>
          </a:prstGeom>
        </p:spPr>
        <p:txBody>
          <a:bodyPr/>
          <a:lstStyle/>
          <a:p>
            <a:pPr fontAlgn="auto">
              <a:spcBef>
                <a:spcPts val="0"/>
              </a:spcBef>
              <a:spcAft>
                <a:spcPts val="0"/>
              </a:spcAft>
              <a:buFontTx/>
              <a:buNone/>
            </a:pPr>
            <a:endParaRPr lang="sv-SE" sz="1350">
              <a:solidFill>
                <a:prstClr val="black"/>
              </a:solidFill>
              <a:latin typeface="Arial"/>
            </a:endParaRPr>
          </a:p>
        </p:txBody>
      </p:sp>
      <p:sp>
        <p:nvSpPr>
          <p:cNvPr id="4" name="Slide Number Placeholder 3"/>
          <p:cNvSpPr>
            <a:spLocks noGrp="1"/>
          </p:cNvSpPr>
          <p:nvPr>
            <p:ph type="sldNum" sz="quarter" idx="12"/>
          </p:nvPr>
        </p:nvSpPr>
        <p:spPr/>
        <p:txBody>
          <a:bodyPr/>
          <a:lstStyle/>
          <a:p>
            <a:fld id="{D4685628-349E-6F41-BCA1-A976C8C34DAC}" type="slidenum">
              <a:rPr lang="sv-SE" smtClean="0">
                <a:solidFill>
                  <a:srgbClr val="0C73E3"/>
                </a:solidFill>
              </a:rPr>
              <a:pPr/>
              <a:t>‹#›</a:t>
            </a:fld>
            <a:endParaRPr lang="sv-SE">
              <a:solidFill>
                <a:srgbClr val="0C73E3"/>
              </a:solidFill>
            </a:endParaRPr>
          </a:p>
        </p:txBody>
      </p:sp>
    </p:spTree>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Titelsida, mörk bakgrundsbild">
    <p:spTree>
      <p:nvGrpSpPr>
        <p:cNvPr id="1" name=""/>
        <p:cNvGrpSpPr/>
        <p:nvPr/>
      </p:nvGrpSpPr>
      <p:grpSpPr>
        <a:xfrm>
          <a:off x="0" y="0"/>
          <a:ext cx="0" cy="0"/>
          <a:chOff x="0" y="0"/>
          <a:chExt cx="0" cy="0"/>
        </a:xfrm>
      </p:grpSpPr>
      <p:sp>
        <p:nvSpPr>
          <p:cNvPr id="25" name="Platshållare för bild 24"/>
          <p:cNvSpPr>
            <a:spLocks noGrp="1"/>
          </p:cNvSpPr>
          <p:nvPr>
            <p:ph type="pic" sz="quarter" idx="16"/>
          </p:nvPr>
        </p:nvSpPr>
        <p:spPr>
          <a:xfrm>
            <a:off x="0" y="0"/>
            <a:ext cx="9144000" cy="6858000"/>
          </a:xfrm>
          <a:solidFill>
            <a:schemeClr val="accent2"/>
          </a:solidFill>
        </p:spPr>
        <p:txBody>
          <a:bodyPr tIns="1620000"/>
          <a:lstStyle>
            <a:lvl1pPr marL="0" indent="0" algn="ctr">
              <a:buFontTx/>
              <a:buNone/>
              <a:defRPr sz="1050"/>
            </a:lvl1pPr>
          </a:lstStyle>
          <a:p>
            <a:r>
              <a:rPr lang="sv-SE" smtClean="0"/>
              <a:t>Klicka på ikonen för att lägga till en bild</a:t>
            </a:r>
            <a:endParaRPr lang="sv-SE"/>
          </a:p>
        </p:txBody>
      </p:sp>
      <p:sp>
        <p:nvSpPr>
          <p:cNvPr id="2" name="Rubrik 1"/>
          <p:cNvSpPr>
            <a:spLocks noGrp="1"/>
          </p:cNvSpPr>
          <p:nvPr>
            <p:ph type="ctrTitle"/>
          </p:nvPr>
        </p:nvSpPr>
        <p:spPr>
          <a:xfrm>
            <a:off x="197042" y="110809"/>
            <a:ext cx="7772400" cy="1470025"/>
          </a:xfrm>
        </p:spPr>
        <p:txBody>
          <a:bodyPr/>
          <a:lstStyle>
            <a:lvl1pPr>
              <a:lnSpc>
                <a:spcPct val="100000"/>
              </a:lnSpc>
              <a:defRPr sz="4499">
                <a:solidFill>
                  <a:schemeClr val="bg1"/>
                </a:solidFill>
              </a:defRPr>
            </a:lvl1pPr>
          </a:lstStyle>
          <a:p>
            <a:r>
              <a:rPr lang="sv-SE" smtClean="0"/>
              <a:t>Klicka här för att ändra format</a:t>
            </a:r>
            <a:endParaRPr lang="sv-SE" dirty="0"/>
          </a:p>
        </p:txBody>
      </p:sp>
      <p:sp>
        <p:nvSpPr>
          <p:cNvPr id="3" name="Underrubrik 2"/>
          <p:cNvSpPr>
            <a:spLocks noGrp="1"/>
          </p:cNvSpPr>
          <p:nvPr>
            <p:ph type="subTitle" idx="1"/>
          </p:nvPr>
        </p:nvSpPr>
        <p:spPr>
          <a:xfrm>
            <a:off x="197218" y="2747607"/>
            <a:ext cx="4296658" cy="1255227"/>
          </a:xfrm>
        </p:spPr>
        <p:txBody>
          <a:bodyPr/>
          <a:lstStyle>
            <a:lvl1pPr marL="0" indent="0" algn="l">
              <a:lnSpc>
                <a:spcPct val="100000"/>
              </a:lnSpc>
              <a:buNone/>
              <a:defRPr sz="1875">
                <a:solidFill>
                  <a:schemeClr val="bg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18" name="Platshållare för text 4"/>
          <p:cNvSpPr>
            <a:spLocks noGrp="1"/>
          </p:cNvSpPr>
          <p:nvPr>
            <p:ph type="body" sz="quarter" idx="18" hasCustomPrompt="1"/>
          </p:nvPr>
        </p:nvSpPr>
        <p:spPr>
          <a:xfrm>
            <a:off x="220449" y="6298236"/>
            <a:ext cx="1379335" cy="235184"/>
          </a:xfrm>
          <a:blipFill>
            <a:blip r:embed="rId2"/>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
        <p:nvSpPr>
          <p:cNvPr id="9"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chemeClr val="bg1"/>
                </a:solidFill>
              </a:defRPr>
            </a:lvl1pPr>
          </a:lstStyle>
          <a:p>
            <a:r>
              <a:rPr lang="sv-SE" dirty="0" smtClean="0"/>
              <a:t>Stål formar en bättre framtid</a:t>
            </a:r>
            <a:endParaRPr lang="sv-SE" dirty="0"/>
          </a:p>
        </p:txBody>
      </p:sp>
    </p:spTree>
    <p:extLst>
      <p:ext uri="{BB962C8B-B14F-4D97-AF65-F5344CB8AC3E}">
        <p14:creationId xmlns:p14="http://schemas.microsoft.com/office/powerpoint/2010/main" val="2546739022"/>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Titelsida, ljus bakgrundsbild">
    <p:spTree>
      <p:nvGrpSpPr>
        <p:cNvPr id="1" name=""/>
        <p:cNvGrpSpPr/>
        <p:nvPr/>
      </p:nvGrpSpPr>
      <p:grpSpPr>
        <a:xfrm>
          <a:off x="0" y="0"/>
          <a:ext cx="0" cy="0"/>
          <a:chOff x="0" y="0"/>
          <a:chExt cx="0" cy="0"/>
        </a:xfrm>
      </p:grpSpPr>
      <p:sp>
        <p:nvSpPr>
          <p:cNvPr id="25" name="Platshållare för bild 24"/>
          <p:cNvSpPr>
            <a:spLocks noGrp="1"/>
          </p:cNvSpPr>
          <p:nvPr>
            <p:ph type="pic" sz="quarter" idx="16"/>
          </p:nvPr>
        </p:nvSpPr>
        <p:spPr>
          <a:xfrm>
            <a:off x="0" y="0"/>
            <a:ext cx="9144000" cy="6858000"/>
          </a:xfrm>
          <a:noFill/>
        </p:spPr>
        <p:txBody>
          <a:bodyPr tIns="1800000"/>
          <a:lstStyle>
            <a:lvl1pPr marL="0" indent="0" algn="ctr">
              <a:buFontTx/>
              <a:buNone/>
              <a:defRPr sz="1050"/>
            </a:lvl1pPr>
          </a:lstStyle>
          <a:p>
            <a:r>
              <a:rPr lang="sv-SE" smtClean="0"/>
              <a:t>Klicka på ikonen för att lägga till en bild</a:t>
            </a:r>
            <a:endParaRPr lang="sv-SE"/>
          </a:p>
        </p:txBody>
      </p:sp>
      <p:sp>
        <p:nvSpPr>
          <p:cNvPr id="12" name="Freeform 5"/>
          <p:cNvSpPr>
            <a:spLocks noEditPoints="1"/>
          </p:cNvSpPr>
          <p:nvPr userDrawn="1"/>
        </p:nvSpPr>
        <p:spPr bwMode="auto">
          <a:xfrm>
            <a:off x="211876" y="320677"/>
            <a:ext cx="1524794" cy="263525"/>
          </a:xfrm>
          <a:custGeom>
            <a:avLst/>
            <a:gdLst>
              <a:gd name="T0" fmla="*/ 514 w 2413"/>
              <a:gd name="T1" fmla="*/ 129 h 309"/>
              <a:gd name="T2" fmla="*/ 377 w 2413"/>
              <a:gd name="T3" fmla="*/ 304 h 309"/>
              <a:gd name="T4" fmla="*/ 428 w 2413"/>
              <a:gd name="T5" fmla="*/ 122 h 309"/>
              <a:gd name="T6" fmla="*/ 601 w 2413"/>
              <a:gd name="T7" fmla="*/ 115 h 309"/>
              <a:gd name="T8" fmla="*/ 550 w 2413"/>
              <a:gd name="T9" fmla="*/ 304 h 309"/>
              <a:gd name="T10" fmla="*/ 646 w 2413"/>
              <a:gd name="T11" fmla="*/ 112 h 309"/>
              <a:gd name="T12" fmla="*/ 742 w 2413"/>
              <a:gd name="T13" fmla="*/ 304 h 309"/>
              <a:gd name="T14" fmla="*/ 47 w 2413"/>
              <a:gd name="T15" fmla="*/ 187 h 309"/>
              <a:gd name="T16" fmla="*/ 104 w 2413"/>
              <a:gd name="T17" fmla="*/ 188 h 309"/>
              <a:gd name="T18" fmla="*/ 47 w 2413"/>
              <a:gd name="T19" fmla="*/ 187 h 309"/>
              <a:gd name="T20" fmla="*/ 997 w 2413"/>
              <a:gd name="T21" fmla="*/ 194 h 309"/>
              <a:gd name="T22" fmla="*/ 1165 w 2413"/>
              <a:gd name="T23" fmla="*/ 204 h 309"/>
              <a:gd name="T24" fmla="*/ 1111 w 2413"/>
              <a:gd name="T25" fmla="*/ 281 h 309"/>
              <a:gd name="T26" fmla="*/ 847 w 2413"/>
              <a:gd name="T27" fmla="*/ 177 h 309"/>
              <a:gd name="T28" fmla="*/ 796 w 2413"/>
              <a:gd name="T29" fmla="*/ 304 h 309"/>
              <a:gd name="T30" fmla="*/ 931 w 2413"/>
              <a:gd name="T31" fmla="*/ 304 h 309"/>
              <a:gd name="T32" fmla="*/ 995 w 2413"/>
              <a:gd name="T33" fmla="*/ 77 h 309"/>
              <a:gd name="T34" fmla="*/ 1315 w 2413"/>
              <a:gd name="T35" fmla="*/ 115 h 309"/>
              <a:gd name="T36" fmla="*/ 1264 w 2413"/>
              <a:gd name="T37" fmla="*/ 304 h 309"/>
              <a:gd name="T38" fmla="*/ 1360 w 2413"/>
              <a:gd name="T39" fmla="*/ 112 h 309"/>
              <a:gd name="T40" fmla="*/ 1456 w 2413"/>
              <a:gd name="T41" fmla="*/ 304 h 309"/>
              <a:gd name="T42" fmla="*/ 2413 w 2413"/>
              <a:gd name="T43" fmla="*/ 108 h 309"/>
              <a:gd name="T44" fmla="*/ 2348 w 2413"/>
              <a:gd name="T45" fmla="*/ 0 h 309"/>
              <a:gd name="T46" fmla="*/ 2372 w 2413"/>
              <a:gd name="T47" fmla="*/ 309 h 309"/>
              <a:gd name="T48" fmla="*/ 2348 w 2413"/>
              <a:gd name="T49" fmla="*/ 108 h 309"/>
              <a:gd name="T50" fmla="*/ 1957 w 2413"/>
              <a:gd name="T51" fmla="*/ 74 h 309"/>
              <a:gd name="T52" fmla="*/ 1957 w 2413"/>
              <a:gd name="T53" fmla="*/ 304 h 309"/>
              <a:gd name="T54" fmla="*/ 2042 w 2413"/>
              <a:gd name="T55" fmla="*/ 74 h 309"/>
              <a:gd name="T56" fmla="*/ 1564 w 2413"/>
              <a:gd name="T57" fmla="*/ 0 h 309"/>
              <a:gd name="T58" fmla="*/ 1588 w 2413"/>
              <a:gd name="T59" fmla="*/ 309 h 309"/>
              <a:gd name="T60" fmla="*/ 1564 w 2413"/>
              <a:gd name="T61" fmla="*/ 108 h 309"/>
              <a:gd name="T62" fmla="*/ 1564 w 2413"/>
              <a:gd name="T63" fmla="*/ 77 h 309"/>
              <a:gd name="T64" fmla="*/ 1751 w 2413"/>
              <a:gd name="T65" fmla="*/ 309 h 309"/>
              <a:gd name="T66" fmla="*/ 1863 w 2413"/>
              <a:gd name="T67" fmla="*/ 187 h 309"/>
              <a:gd name="T68" fmla="*/ 1696 w 2413"/>
              <a:gd name="T69" fmla="*/ 176 h 309"/>
              <a:gd name="T70" fmla="*/ 339 w 2413"/>
              <a:gd name="T71" fmla="*/ 195 h 309"/>
              <a:gd name="T72" fmla="*/ 250 w 2413"/>
              <a:gd name="T73" fmla="*/ 309 h 309"/>
              <a:gd name="T74" fmla="*/ 339 w 2413"/>
              <a:gd name="T75" fmla="*/ 195 h 309"/>
              <a:gd name="T76" fmla="*/ 199 w 2413"/>
              <a:gd name="T77" fmla="*/ 161 h 309"/>
              <a:gd name="T78" fmla="*/ 2110 w 2413"/>
              <a:gd name="T79" fmla="*/ 195 h 309"/>
              <a:gd name="T80" fmla="*/ 2058 w 2413"/>
              <a:gd name="T81" fmla="*/ 188 h 309"/>
              <a:gd name="T82" fmla="*/ 2202 w 2413"/>
              <a:gd name="T83" fmla="*/ 161 h 309"/>
              <a:gd name="T84" fmla="*/ 2202 w 2413"/>
              <a:gd name="T85" fmla="*/ 16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13" h="309">
                <a:moveTo>
                  <a:pt x="505" y="74"/>
                </a:moveTo>
                <a:cubicBezTo>
                  <a:pt x="508" y="74"/>
                  <a:pt x="512" y="74"/>
                  <a:pt x="514" y="74"/>
                </a:cubicBezTo>
                <a:cubicBezTo>
                  <a:pt x="514" y="129"/>
                  <a:pt x="514" y="129"/>
                  <a:pt x="514" y="129"/>
                </a:cubicBezTo>
                <a:cubicBezTo>
                  <a:pt x="428" y="129"/>
                  <a:pt x="428" y="129"/>
                  <a:pt x="428" y="129"/>
                </a:cubicBezTo>
                <a:cubicBezTo>
                  <a:pt x="428" y="304"/>
                  <a:pt x="428" y="304"/>
                  <a:pt x="428" y="304"/>
                </a:cubicBezTo>
                <a:cubicBezTo>
                  <a:pt x="377" y="304"/>
                  <a:pt x="377" y="304"/>
                  <a:pt x="377" y="304"/>
                </a:cubicBezTo>
                <a:cubicBezTo>
                  <a:pt x="377" y="80"/>
                  <a:pt x="377" y="80"/>
                  <a:pt x="377" y="80"/>
                </a:cubicBezTo>
                <a:cubicBezTo>
                  <a:pt x="428" y="74"/>
                  <a:pt x="428" y="74"/>
                  <a:pt x="428" y="74"/>
                </a:cubicBezTo>
                <a:cubicBezTo>
                  <a:pt x="428" y="122"/>
                  <a:pt x="428" y="122"/>
                  <a:pt x="428" y="122"/>
                </a:cubicBezTo>
                <a:cubicBezTo>
                  <a:pt x="443" y="96"/>
                  <a:pt x="469" y="74"/>
                  <a:pt x="505" y="74"/>
                </a:cubicBezTo>
                <a:close/>
                <a:moveTo>
                  <a:pt x="677" y="73"/>
                </a:moveTo>
                <a:cubicBezTo>
                  <a:pt x="645" y="73"/>
                  <a:pt x="620" y="89"/>
                  <a:pt x="601" y="115"/>
                </a:cubicBezTo>
                <a:cubicBezTo>
                  <a:pt x="601" y="74"/>
                  <a:pt x="601" y="74"/>
                  <a:pt x="601" y="74"/>
                </a:cubicBezTo>
                <a:cubicBezTo>
                  <a:pt x="550" y="80"/>
                  <a:pt x="550" y="80"/>
                  <a:pt x="550" y="80"/>
                </a:cubicBezTo>
                <a:cubicBezTo>
                  <a:pt x="550" y="304"/>
                  <a:pt x="550" y="304"/>
                  <a:pt x="550" y="304"/>
                </a:cubicBezTo>
                <a:cubicBezTo>
                  <a:pt x="601" y="304"/>
                  <a:pt x="601" y="304"/>
                  <a:pt x="601" y="304"/>
                </a:cubicBezTo>
                <a:cubicBezTo>
                  <a:pt x="601" y="124"/>
                  <a:pt x="601" y="124"/>
                  <a:pt x="601" y="124"/>
                </a:cubicBezTo>
                <a:cubicBezTo>
                  <a:pt x="616" y="117"/>
                  <a:pt x="631" y="112"/>
                  <a:pt x="646" y="112"/>
                </a:cubicBezTo>
                <a:cubicBezTo>
                  <a:pt x="675" y="112"/>
                  <a:pt x="691" y="130"/>
                  <a:pt x="691" y="166"/>
                </a:cubicBezTo>
                <a:cubicBezTo>
                  <a:pt x="691" y="304"/>
                  <a:pt x="691" y="304"/>
                  <a:pt x="691" y="304"/>
                </a:cubicBezTo>
                <a:cubicBezTo>
                  <a:pt x="742" y="304"/>
                  <a:pt x="742" y="304"/>
                  <a:pt x="742" y="304"/>
                </a:cubicBezTo>
                <a:cubicBezTo>
                  <a:pt x="742" y="149"/>
                  <a:pt x="742" y="149"/>
                  <a:pt x="742" y="149"/>
                </a:cubicBezTo>
                <a:cubicBezTo>
                  <a:pt x="742" y="97"/>
                  <a:pt x="715" y="73"/>
                  <a:pt x="677" y="73"/>
                </a:cubicBezTo>
                <a:close/>
                <a:moveTo>
                  <a:pt x="47" y="187"/>
                </a:moveTo>
                <a:cubicBezTo>
                  <a:pt x="47" y="250"/>
                  <a:pt x="35" y="288"/>
                  <a:pt x="0" y="305"/>
                </a:cubicBezTo>
                <a:cubicBezTo>
                  <a:pt x="7" y="307"/>
                  <a:pt x="15" y="309"/>
                  <a:pt x="24" y="309"/>
                </a:cubicBezTo>
                <a:cubicBezTo>
                  <a:pt x="79" y="309"/>
                  <a:pt x="104" y="264"/>
                  <a:pt x="104" y="188"/>
                </a:cubicBezTo>
                <a:cubicBezTo>
                  <a:pt x="104" y="2"/>
                  <a:pt x="104" y="2"/>
                  <a:pt x="104" y="2"/>
                </a:cubicBezTo>
                <a:cubicBezTo>
                  <a:pt x="47" y="9"/>
                  <a:pt x="47" y="9"/>
                  <a:pt x="47" y="9"/>
                </a:cubicBezTo>
                <a:lnTo>
                  <a:pt x="47" y="187"/>
                </a:lnTo>
                <a:close/>
                <a:moveTo>
                  <a:pt x="1222" y="187"/>
                </a:moveTo>
                <a:cubicBezTo>
                  <a:pt x="1222" y="254"/>
                  <a:pt x="1176" y="309"/>
                  <a:pt x="1109" y="309"/>
                </a:cubicBezTo>
                <a:cubicBezTo>
                  <a:pt x="1048" y="309"/>
                  <a:pt x="997" y="266"/>
                  <a:pt x="997" y="194"/>
                </a:cubicBezTo>
                <a:cubicBezTo>
                  <a:pt x="997" y="128"/>
                  <a:pt x="1042" y="73"/>
                  <a:pt x="1110" y="73"/>
                </a:cubicBezTo>
                <a:cubicBezTo>
                  <a:pt x="1170" y="73"/>
                  <a:pt x="1222" y="115"/>
                  <a:pt x="1222" y="187"/>
                </a:cubicBezTo>
                <a:close/>
                <a:moveTo>
                  <a:pt x="1165" y="204"/>
                </a:moveTo>
                <a:cubicBezTo>
                  <a:pt x="1165" y="142"/>
                  <a:pt x="1144" y="100"/>
                  <a:pt x="1107" y="100"/>
                </a:cubicBezTo>
                <a:cubicBezTo>
                  <a:pt x="1076" y="100"/>
                  <a:pt x="1054" y="125"/>
                  <a:pt x="1054" y="176"/>
                </a:cubicBezTo>
                <a:cubicBezTo>
                  <a:pt x="1054" y="240"/>
                  <a:pt x="1075" y="281"/>
                  <a:pt x="1111" y="281"/>
                </a:cubicBezTo>
                <a:cubicBezTo>
                  <a:pt x="1143" y="281"/>
                  <a:pt x="1165" y="256"/>
                  <a:pt x="1165" y="204"/>
                </a:cubicBezTo>
                <a:close/>
                <a:moveTo>
                  <a:pt x="948" y="77"/>
                </a:moveTo>
                <a:cubicBezTo>
                  <a:pt x="847" y="177"/>
                  <a:pt x="847" y="177"/>
                  <a:pt x="847" y="177"/>
                </a:cubicBezTo>
                <a:cubicBezTo>
                  <a:pt x="847" y="2"/>
                  <a:pt x="847" y="2"/>
                  <a:pt x="847" y="2"/>
                </a:cubicBezTo>
                <a:cubicBezTo>
                  <a:pt x="796" y="9"/>
                  <a:pt x="796" y="9"/>
                  <a:pt x="796" y="9"/>
                </a:cubicBezTo>
                <a:cubicBezTo>
                  <a:pt x="796" y="304"/>
                  <a:pt x="796" y="304"/>
                  <a:pt x="796" y="304"/>
                </a:cubicBezTo>
                <a:cubicBezTo>
                  <a:pt x="847" y="304"/>
                  <a:pt x="847" y="304"/>
                  <a:pt x="847" y="304"/>
                </a:cubicBezTo>
                <a:cubicBezTo>
                  <a:pt x="847" y="185"/>
                  <a:pt x="847" y="185"/>
                  <a:pt x="847" y="185"/>
                </a:cubicBezTo>
                <a:cubicBezTo>
                  <a:pt x="931" y="304"/>
                  <a:pt x="931" y="304"/>
                  <a:pt x="931" y="304"/>
                </a:cubicBezTo>
                <a:cubicBezTo>
                  <a:pt x="994" y="304"/>
                  <a:pt x="994" y="304"/>
                  <a:pt x="994" y="304"/>
                </a:cubicBezTo>
                <a:cubicBezTo>
                  <a:pt x="897" y="171"/>
                  <a:pt x="897" y="171"/>
                  <a:pt x="897" y="171"/>
                </a:cubicBezTo>
                <a:cubicBezTo>
                  <a:pt x="995" y="77"/>
                  <a:pt x="995" y="77"/>
                  <a:pt x="995" y="77"/>
                </a:cubicBezTo>
                <a:lnTo>
                  <a:pt x="948" y="77"/>
                </a:lnTo>
                <a:close/>
                <a:moveTo>
                  <a:pt x="1392" y="73"/>
                </a:moveTo>
                <a:cubicBezTo>
                  <a:pt x="1359" y="73"/>
                  <a:pt x="1334" y="89"/>
                  <a:pt x="1315" y="115"/>
                </a:cubicBezTo>
                <a:cubicBezTo>
                  <a:pt x="1315" y="74"/>
                  <a:pt x="1315" y="74"/>
                  <a:pt x="1315" y="74"/>
                </a:cubicBezTo>
                <a:cubicBezTo>
                  <a:pt x="1264" y="80"/>
                  <a:pt x="1264" y="80"/>
                  <a:pt x="1264" y="80"/>
                </a:cubicBezTo>
                <a:cubicBezTo>
                  <a:pt x="1264" y="304"/>
                  <a:pt x="1264" y="304"/>
                  <a:pt x="1264" y="304"/>
                </a:cubicBezTo>
                <a:cubicBezTo>
                  <a:pt x="1315" y="304"/>
                  <a:pt x="1315" y="304"/>
                  <a:pt x="1315" y="304"/>
                </a:cubicBezTo>
                <a:cubicBezTo>
                  <a:pt x="1315" y="124"/>
                  <a:pt x="1315" y="124"/>
                  <a:pt x="1315" y="124"/>
                </a:cubicBezTo>
                <a:cubicBezTo>
                  <a:pt x="1330" y="117"/>
                  <a:pt x="1345" y="112"/>
                  <a:pt x="1360" y="112"/>
                </a:cubicBezTo>
                <a:cubicBezTo>
                  <a:pt x="1389" y="112"/>
                  <a:pt x="1405" y="130"/>
                  <a:pt x="1405" y="166"/>
                </a:cubicBezTo>
                <a:cubicBezTo>
                  <a:pt x="1405" y="304"/>
                  <a:pt x="1405" y="304"/>
                  <a:pt x="1405" y="304"/>
                </a:cubicBezTo>
                <a:cubicBezTo>
                  <a:pt x="1456" y="304"/>
                  <a:pt x="1456" y="304"/>
                  <a:pt x="1456" y="304"/>
                </a:cubicBezTo>
                <a:cubicBezTo>
                  <a:pt x="1456" y="149"/>
                  <a:pt x="1456" y="149"/>
                  <a:pt x="1456" y="149"/>
                </a:cubicBezTo>
                <a:cubicBezTo>
                  <a:pt x="1456" y="97"/>
                  <a:pt x="1429" y="73"/>
                  <a:pt x="1392" y="73"/>
                </a:cubicBezTo>
                <a:close/>
                <a:moveTo>
                  <a:pt x="2413" y="108"/>
                </a:moveTo>
                <a:cubicBezTo>
                  <a:pt x="2413" y="77"/>
                  <a:pt x="2413" y="77"/>
                  <a:pt x="2413" y="77"/>
                </a:cubicBezTo>
                <a:cubicBezTo>
                  <a:pt x="2348" y="77"/>
                  <a:pt x="2348" y="77"/>
                  <a:pt x="2348" y="77"/>
                </a:cubicBezTo>
                <a:cubicBezTo>
                  <a:pt x="2348" y="0"/>
                  <a:pt x="2348" y="0"/>
                  <a:pt x="2348" y="0"/>
                </a:cubicBezTo>
                <a:cubicBezTo>
                  <a:pt x="2289" y="7"/>
                  <a:pt x="2289" y="7"/>
                  <a:pt x="2289" y="7"/>
                </a:cubicBezTo>
                <a:cubicBezTo>
                  <a:pt x="2289" y="188"/>
                  <a:pt x="2289" y="188"/>
                  <a:pt x="2289" y="188"/>
                </a:cubicBezTo>
                <a:cubicBezTo>
                  <a:pt x="2289" y="264"/>
                  <a:pt x="2314" y="309"/>
                  <a:pt x="2372" y="309"/>
                </a:cubicBezTo>
                <a:cubicBezTo>
                  <a:pt x="2381" y="309"/>
                  <a:pt x="2390" y="307"/>
                  <a:pt x="2396" y="305"/>
                </a:cubicBezTo>
                <a:cubicBezTo>
                  <a:pt x="2360" y="288"/>
                  <a:pt x="2348" y="250"/>
                  <a:pt x="2348" y="187"/>
                </a:cubicBezTo>
                <a:cubicBezTo>
                  <a:pt x="2348" y="108"/>
                  <a:pt x="2348" y="108"/>
                  <a:pt x="2348" y="108"/>
                </a:cubicBezTo>
                <a:lnTo>
                  <a:pt x="2413" y="108"/>
                </a:lnTo>
                <a:close/>
                <a:moveTo>
                  <a:pt x="1957" y="122"/>
                </a:moveTo>
                <a:cubicBezTo>
                  <a:pt x="1957" y="74"/>
                  <a:pt x="1957" y="74"/>
                  <a:pt x="1957" y="74"/>
                </a:cubicBezTo>
                <a:cubicBezTo>
                  <a:pt x="1906" y="80"/>
                  <a:pt x="1906" y="80"/>
                  <a:pt x="1906" y="80"/>
                </a:cubicBezTo>
                <a:cubicBezTo>
                  <a:pt x="1906" y="304"/>
                  <a:pt x="1906" y="304"/>
                  <a:pt x="1906" y="304"/>
                </a:cubicBezTo>
                <a:cubicBezTo>
                  <a:pt x="1957" y="304"/>
                  <a:pt x="1957" y="304"/>
                  <a:pt x="1957" y="304"/>
                </a:cubicBezTo>
                <a:cubicBezTo>
                  <a:pt x="1957" y="129"/>
                  <a:pt x="1957" y="129"/>
                  <a:pt x="1957" y="129"/>
                </a:cubicBezTo>
                <a:cubicBezTo>
                  <a:pt x="2042" y="129"/>
                  <a:pt x="2042" y="129"/>
                  <a:pt x="2042" y="129"/>
                </a:cubicBezTo>
                <a:cubicBezTo>
                  <a:pt x="2042" y="74"/>
                  <a:pt x="2042" y="74"/>
                  <a:pt x="2042" y="74"/>
                </a:cubicBezTo>
                <a:cubicBezTo>
                  <a:pt x="2040" y="74"/>
                  <a:pt x="2036" y="74"/>
                  <a:pt x="2034" y="74"/>
                </a:cubicBezTo>
                <a:cubicBezTo>
                  <a:pt x="1998" y="74"/>
                  <a:pt x="1972" y="96"/>
                  <a:pt x="1957" y="122"/>
                </a:cubicBezTo>
                <a:close/>
                <a:moveTo>
                  <a:pt x="1564" y="0"/>
                </a:moveTo>
                <a:cubicBezTo>
                  <a:pt x="1505" y="7"/>
                  <a:pt x="1505" y="7"/>
                  <a:pt x="1505" y="7"/>
                </a:cubicBezTo>
                <a:cubicBezTo>
                  <a:pt x="1505" y="188"/>
                  <a:pt x="1505" y="188"/>
                  <a:pt x="1505" y="188"/>
                </a:cubicBezTo>
                <a:cubicBezTo>
                  <a:pt x="1505" y="264"/>
                  <a:pt x="1530" y="309"/>
                  <a:pt x="1588" y="309"/>
                </a:cubicBezTo>
                <a:cubicBezTo>
                  <a:pt x="1597" y="309"/>
                  <a:pt x="1606" y="307"/>
                  <a:pt x="1612" y="305"/>
                </a:cubicBezTo>
                <a:cubicBezTo>
                  <a:pt x="1576" y="288"/>
                  <a:pt x="1564" y="250"/>
                  <a:pt x="1564" y="187"/>
                </a:cubicBezTo>
                <a:cubicBezTo>
                  <a:pt x="1564" y="108"/>
                  <a:pt x="1564" y="108"/>
                  <a:pt x="1564" y="108"/>
                </a:cubicBezTo>
                <a:cubicBezTo>
                  <a:pt x="1629" y="108"/>
                  <a:pt x="1629" y="108"/>
                  <a:pt x="1629" y="108"/>
                </a:cubicBezTo>
                <a:cubicBezTo>
                  <a:pt x="1629" y="77"/>
                  <a:pt x="1629" y="77"/>
                  <a:pt x="1629" y="77"/>
                </a:cubicBezTo>
                <a:cubicBezTo>
                  <a:pt x="1564" y="77"/>
                  <a:pt x="1564" y="77"/>
                  <a:pt x="1564" y="77"/>
                </a:cubicBezTo>
                <a:lnTo>
                  <a:pt x="1564" y="0"/>
                </a:lnTo>
                <a:close/>
                <a:moveTo>
                  <a:pt x="1863" y="187"/>
                </a:moveTo>
                <a:cubicBezTo>
                  <a:pt x="1863" y="254"/>
                  <a:pt x="1818" y="309"/>
                  <a:pt x="1751" y="309"/>
                </a:cubicBezTo>
                <a:cubicBezTo>
                  <a:pt x="1690" y="309"/>
                  <a:pt x="1638" y="266"/>
                  <a:pt x="1638" y="194"/>
                </a:cubicBezTo>
                <a:cubicBezTo>
                  <a:pt x="1638" y="128"/>
                  <a:pt x="1684" y="73"/>
                  <a:pt x="1751" y="73"/>
                </a:cubicBezTo>
                <a:cubicBezTo>
                  <a:pt x="1812" y="73"/>
                  <a:pt x="1863" y="115"/>
                  <a:pt x="1863" y="187"/>
                </a:cubicBezTo>
                <a:close/>
                <a:moveTo>
                  <a:pt x="1806" y="204"/>
                </a:moveTo>
                <a:cubicBezTo>
                  <a:pt x="1806" y="142"/>
                  <a:pt x="1785" y="100"/>
                  <a:pt x="1748" y="100"/>
                </a:cubicBezTo>
                <a:cubicBezTo>
                  <a:pt x="1718" y="100"/>
                  <a:pt x="1696" y="125"/>
                  <a:pt x="1696" y="176"/>
                </a:cubicBezTo>
                <a:cubicBezTo>
                  <a:pt x="1696" y="240"/>
                  <a:pt x="1716" y="281"/>
                  <a:pt x="1753" y="281"/>
                </a:cubicBezTo>
                <a:cubicBezTo>
                  <a:pt x="1784" y="281"/>
                  <a:pt x="1806" y="256"/>
                  <a:pt x="1806" y="204"/>
                </a:cubicBezTo>
                <a:close/>
                <a:moveTo>
                  <a:pt x="339" y="195"/>
                </a:moveTo>
                <a:cubicBezTo>
                  <a:pt x="198" y="195"/>
                  <a:pt x="198" y="195"/>
                  <a:pt x="198" y="195"/>
                </a:cubicBezTo>
                <a:cubicBezTo>
                  <a:pt x="204" y="292"/>
                  <a:pt x="303" y="278"/>
                  <a:pt x="329" y="264"/>
                </a:cubicBezTo>
                <a:cubicBezTo>
                  <a:pt x="326" y="273"/>
                  <a:pt x="305" y="309"/>
                  <a:pt x="250" y="309"/>
                </a:cubicBezTo>
                <a:cubicBezTo>
                  <a:pt x="207" y="309"/>
                  <a:pt x="146" y="282"/>
                  <a:pt x="146" y="188"/>
                </a:cubicBezTo>
                <a:cubicBezTo>
                  <a:pt x="146" y="130"/>
                  <a:pt x="173" y="73"/>
                  <a:pt x="247" y="73"/>
                </a:cubicBezTo>
                <a:cubicBezTo>
                  <a:pt x="304" y="73"/>
                  <a:pt x="343" y="109"/>
                  <a:pt x="339" y="195"/>
                </a:cubicBezTo>
                <a:close/>
                <a:moveTo>
                  <a:pt x="290" y="161"/>
                </a:moveTo>
                <a:cubicBezTo>
                  <a:pt x="291" y="115"/>
                  <a:pt x="269" y="102"/>
                  <a:pt x="247" y="102"/>
                </a:cubicBezTo>
                <a:cubicBezTo>
                  <a:pt x="226" y="102"/>
                  <a:pt x="205" y="113"/>
                  <a:pt x="199" y="161"/>
                </a:cubicBezTo>
                <a:lnTo>
                  <a:pt x="290" y="161"/>
                </a:lnTo>
                <a:close/>
                <a:moveTo>
                  <a:pt x="2251" y="195"/>
                </a:moveTo>
                <a:cubicBezTo>
                  <a:pt x="2110" y="195"/>
                  <a:pt x="2110" y="195"/>
                  <a:pt x="2110" y="195"/>
                </a:cubicBezTo>
                <a:cubicBezTo>
                  <a:pt x="2116" y="292"/>
                  <a:pt x="2215" y="278"/>
                  <a:pt x="2241" y="264"/>
                </a:cubicBezTo>
                <a:cubicBezTo>
                  <a:pt x="2238" y="273"/>
                  <a:pt x="2217" y="309"/>
                  <a:pt x="2162" y="309"/>
                </a:cubicBezTo>
                <a:cubicBezTo>
                  <a:pt x="2119" y="309"/>
                  <a:pt x="2058" y="282"/>
                  <a:pt x="2058" y="188"/>
                </a:cubicBezTo>
                <a:cubicBezTo>
                  <a:pt x="2058" y="130"/>
                  <a:pt x="2085" y="73"/>
                  <a:pt x="2159" y="73"/>
                </a:cubicBezTo>
                <a:cubicBezTo>
                  <a:pt x="2216" y="73"/>
                  <a:pt x="2255" y="109"/>
                  <a:pt x="2251" y="195"/>
                </a:cubicBezTo>
                <a:close/>
                <a:moveTo>
                  <a:pt x="2202" y="161"/>
                </a:moveTo>
                <a:cubicBezTo>
                  <a:pt x="2203" y="115"/>
                  <a:pt x="2181" y="102"/>
                  <a:pt x="2158" y="102"/>
                </a:cubicBezTo>
                <a:cubicBezTo>
                  <a:pt x="2138" y="102"/>
                  <a:pt x="2117" y="113"/>
                  <a:pt x="2111" y="161"/>
                </a:cubicBezTo>
                <a:lnTo>
                  <a:pt x="2202" y="161"/>
                </a:lnTo>
                <a:close/>
              </a:path>
            </a:pathLst>
          </a:custGeom>
          <a:solidFill>
            <a:schemeClr val="bg1"/>
          </a:solidFill>
          <a:ln>
            <a:noFill/>
          </a:ln>
        </p:spPr>
        <p:txBody>
          <a:bodyPr vert="horz" wrap="square" lIns="68562" tIns="34281" rIns="68562" bIns="34281" numCol="1" anchor="t" anchorCtr="0" compatLnSpc="1">
            <a:prstTxWarp prst="textNoShape">
              <a:avLst/>
            </a:prstTxWarp>
          </a:bodyPr>
          <a:lstStyle/>
          <a:p>
            <a:pPr fontAlgn="auto">
              <a:spcBef>
                <a:spcPts val="0"/>
              </a:spcBef>
              <a:spcAft>
                <a:spcPts val="0"/>
              </a:spcAft>
              <a:buFontTx/>
              <a:buNone/>
            </a:pPr>
            <a:endParaRPr lang="sv-SE" sz="1350">
              <a:solidFill>
                <a:prstClr val="black"/>
              </a:solidFill>
              <a:latin typeface="Arial"/>
            </a:endParaRPr>
          </a:p>
        </p:txBody>
      </p:sp>
      <p:sp>
        <p:nvSpPr>
          <p:cNvPr id="21" name="Rubrik 1"/>
          <p:cNvSpPr>
            <a:spLocks noGrp="1"/>
          </p:cNvSpPr>
          <p:nvPr>
            <p:ph type="ctrTitle"/>
          </p:nvPr>
        </p:nvSpPr>
        <p:spPr>
          <a:xfrm>
            <a:off x="197042" y="110809"/>
            <a:ext cx="7772400" cy="1470025"/>
          </a:xfrm>
        </p:spPr>
        <p:txBody>
          <a:bodyPr/>
          <a:lstStyle>
            <a:lvl1pPr>
              <a:lnSpc>
                <a:spcPct val="100000"/>
              </a:lnSpc>
              <a:defRPr sz="4499">
                <a:solidFill>
                  <a:schemeClr val="tx1"/>
                </a:solidFill>
              </a:defRPr>
            </a:lvl1pPr>
          </a:lstStyle>
          <a:p>
            <a:r>
              <a:rPr lang="sv-SE" smtClean="0"/>
              <a:t>Klicka här för att ändra format</a:t>
            </a:r>
            <a:endParaRPr lang="sv-SE"/>
          </a:p>
        </p:txBody>
      </p:sp>
      <p:sp>
        <p:nvSpPr>
          <p:cNvPr id="23" name="Underrubrik 2"/>
          <p:cNvSpPr>
            <a:spLocks noGrp="1"/>
          </p:cNvSpPr>
          <p:nvPr>
            <p:ph type="subTitle" idx="1"/>
          </p:nvPr>
        </p:nvSpPr>
        <p:spPr>
          <a:xfrm>
            <a:off x="197218" y="2747607"/>
            <a:ext cx="4296658" cy="1255227"/>
          </a:xfrm>
        </p:spPr>
        <p:txBody>
          <a:bodyPr/>
          <a:lstStyle>
            <a:lvl1pPr marL="0" indent="0" algn="l">
              <a:lnSpc>
                <a:spcPct val="100000"/>
              </a:lnSpc>
              <a:buNone/>
              <a:defRPr sz="1875">
                <a:solidFill>
                  <a:schemeClr val="tx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26"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chemeClr val="accent1"/>
                </a:solidFill>
              </a:defRPr>
            </a:lvl1pPr>
          </a:lstStyle>
          <a:p>
            <a:r>
              <a:rPr lang="sv-SE" dirty="0" smtClean="0"/>
              <a:t>Stål formar en bättre framtid</a:t>
            </a:r>
            <a:endParaRPr lang="sv-SE" dirty="0"/>
          </a:p>
        </p:txBody>
      </p:sp>
      <p:sp>
        <p:nvSpPr>
          <p:cNvPr id="27" name="Platshållare för text 4"/>
          <p:cNvSpPr>
            <a:spLocks noGrp="1"/>
          </p:cNvSpPr>
          <p:nvPr>
            <p:ph type="body" sz="quarter" idx="18" hasCustomPrompt="1"/>
          </p:nvPr>
        </p:nvSpPr>
        <p:spPr>
          <a:xfrm>
            <a:off x="220449" y="6298236"/>
            <a:ext cx="1379335" cy="235184"/>
          </a:xfrm>
          <a:blipFill>
            <a:blip r:embed="rId2"/>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Tree>
    <p:extLst>
      <p:ext uri="{BB962C8B-B14F-4D97-AF65-F5344CB8AC3E}">
        <p14:creationId xmlns:p14="http://schemas.microsoft.com/office/powerpoint/2010/main" val="1323097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Titelsida, blå">
    <p:bg>
      <p:bgPr>
        <a:solidFill>
          <a:schemeClr val="accent1"/>
        </a:solidFill>
        <a:effectLst/>
      </p:bgPr>
    </p:bg>
    <p:spTree>
      <p:nvGrpSpPr>
        <p:cNvPr id="1" name=""/>
        <p:cNvGrpSpPr/>
        <p:nvPr/>
      </p:nvGrpSpPr>
      <p:grpSpPr>
        <a:xfrm>
          <a:off x="0" y="0"/>
          <a:ext cx="0" cy="0"/>
          <a:chOff x="0" y="0"/>
          <a:chExt cx="0" cy="0"/>
        </a:xfrm>
      </p:grpSpPr>
      <p:sp>
        <p:nvSpPr>
          <p:cNvPr id="20" name="Rubrik 1"/>
          <p:cNvSpPr>
            <a:spLocks noGrp="1"/>
          </p:cNvSpPr>
          <p:nvPr>
            <p:ph type="ctrTitle"/>
          </p:nvPr>
        </p:nvSpPr>
        <p:spPr>
          <a:xfrm>
            <a:off x="197042" y="101478"/>
            <a:ext cx="7772400" cy="1470025"/>
          </a:xfrm>
        </p:spPr>
        <p:txBody>
          <a:bodyPr/>
          <a:lstStyle>
            <a:lvl1pPr>
              <a:lnSpc>
                <a:spcPct val="100000"/>
              </a:lnSpc>
              <a:defRPr sz="4499">
                <a:solidFill>
                  <a:schemeClr val="bg1"/>
                </a:solidFill>
              </a:defRPr>
            </a:lvl1pPr>
          </a:lstStyle>
          <a:p>
            <a:r>
              <a:rPr lang="sv-SE" smtClean="0"/>
              <a:t>Klicka här för att ändra format</a:t>
            </a:r>
            <a:endParaRPr lang="sv-SE"/>
          </a:p>
        </p:txBody>
      </p:sp>
      <p:sp>
        <p:nvSpPr>
          <p:cNvPr id="21" name="Underrubrik 2"/>
          <p:cNvSpPr>
            <a:spLocks noGrp="1"/>
          </p:cNvSpPr>
          <p:nvPr>
            <p:ph type="subTitle" idx="1"/>
          </p:nvPr>
        </p:nvSpPr>
        <p:spPr>
          <a:xfrm>
            <a:off x="197218" y="2747607"/>
            <a:ext cx="4296658" cy="1255227"/>
          </a:xfrm>
        </p:spPr>
        <p:txBody>
          <a:bodyPr/>
          <a:lstStyle>
            <a:lvl1pPr marL="0" indent="0" algn="l">
              <a:lnSpc>
                <a:spcPct val="100000"/>
              </a:lnSpc>
              <a:buNone/>
              <a:defRPr sz="1875">
                <a:solidFill>
                  <a:schemeClr val="bg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6"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chemeClr val="bg1"/>
                </a:solidFill>
              </a:defRPr>
            </a:lvl1pPr>
          </a:lstStyle>
          <a:p>
            <a:r>
              <a:rPr lang="sv-SE" dirty="0" smtClean="0"/>
              <a:t>Stål formar en bättre framtid</a:t>
            </a:r>
            <a:endParaRPr lang="sv-SE" dirty="0"/>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725" y="6298491"/>
            <a:ext cx="1368786" cy="235844"/>
          </a:xfrm>
          <a:prstGeom prst="rect">
            <a:avLst/>
          </a:prstGeom>
        </p:spPr>
      </p:pic>
    </p:spTree>
    <p:extLst>
      <p:ext uri="{BB962C8B-B14F-4D97-AF65-F5344CB8AC3E}">
        <p14:creationId xmlns:p14="http://schemas.microsoft.com/office/powerpoint/2010/main" val="2080737734"/>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Titelsida, vit">
    <p:spTree>
      <p:nvGrpSpPr>
        <p:cNvPr id="1" name=""/>
        <p:cNvGrpSpPr/>
        <p:nvPr/>
      </p:nvGrpSpPr>
      <p:grpSpPr>
        <a:xfrm>
          <a:off x="0" y="0"/>
          <a:ext cx="0" cy="0"/>
          <a:chOff x="0" y="0"/>
          <a:chExt cx="0" cy="0"/>
        </a:xfrm>
      </p:grpSpPr>
      <p:sp>
        <p:nvSpPr>
          <p:cNvPr id="20" name="Rubrik 1"/>
          <p:cNvSpPr>
            <a:spLocks noGrp="1"/>
          </p:cNvSpPr>
          <p:nvPr>
            <p:ph type="ctrTitle"/>
          </p:nvPr>
        </p:nvSpPr>
        <p:spPr>
          <a:xfrm>
            <a:off x="197042" y="101478"/>
            <a:ext cx="7772400" cy="1470025"/>
          </a:xfrm>
        </p:spPr>
        <p:txBody>
          <a:bodyPr/>
          <a:lstStyle>
            <a:lvl1pPr>
              <a:lnSpc>
                <a:spcPct val="100000"/>
              </a:lnSpc>
              <a:defRPr sz="4499">
                <a:solidFill>
                  <a:schemeClr val="tx1"/>
                </a:solidFill>
              </a:defRPr>
            </a:lvl1pPr>
          </a:lstStyle>
          <a:p>
            <a:r>
              <a:rPr lang="sv-SE" smtClean="0"/>
              <a:t>Klicka här för att ändra format</a:t>
            </a:r>
            <a:endParaRPr lang="sv-SE"/>
          </a:p>
        </p:txBody>
      </p:sp>
      <p:sp>
        <p:nvSpPr>
          <p:cNvPr id="21" name="Underrubrik 2"/>
          <p:cNvSpPr>
            <a:spLocks noGrp="1"/>
          </p:cNvSpPr>
          <p:nvPr>
            <p:ph type="subTitle" idx="1"/>
          </p:nvPr>
        </p:nvSpPr>
        <p:spPr>
          <a:xfrm>
            <a:off x="197218" y="2747607"/>
            <a:ext cx="4296658" cy="1255227"/>
          </a:xfrm>
        </p:spPr>
        <p:txBody>
          <a:bodyPr/>
          <a:lstStyle>
            <a:lvl1pPr marL="0" indent="0" algn="l">
              <a:lnSpc>
                <a:spcPct val="100000"/>
              </a:lnSpc>
              <a:buNone/>
              <a:defRPr sz="1875">
                <a:solidFill>
                  <a:schemeClr val="tx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6"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chemeClr val="tx1"/>
                </a:solidFill>
              </a:defRPr>
            </a:lvl1pPr>
          </a:lstStyle>
          <a:p>
            <a:r>
              <a:rPr lang="sv-SE" dirty="0" smtClean="0"/>
              <a:t>Stål formar en bättre framtid</a:t>
            </a:r>
            <a:endParaRPr lang="sv-SE" dirty="0"/>
          </a:p>
        </p:txBody>
      </p:sp>
      <p:sp>
        <p:nvSpPr>
          <p:cNvPr id="8" name="Platshållare för text 4"/>
          <p:cNvSpPr txBox="1">
            <a:spLocks/>
          </p:cNvSpPr>
          <p:nvPr userDrawn="1"/>
        </p:nvSpPr>
        <p:spPr>
          <a:xfrm>
            <a:off x="220449" y="6298236"/>
            <a:ext cx="1379335" cy="235184"/>
          </a:xfrm>
          <a:prstGeom prst="rect">
            <a:avLst/>
          </a:prstGeom>
          <a:blipFill>
            <a:blip r:embed="rId2"/>
            <a:stretch>
              <a:fillRect/>
            </a:stretch>
          </a:blipFill>
        </p:spPr>
        <p:txBody>
          <a:bodyPr/>
          <a:lstStyle>
            <a:lvl1pPr marL="0" indent="0" algn="l" defTabSz="914400" rtl="0" eaLnBrk="1" latinLnBrk="0" hangingPunct="1">
              <a:lnSpc>
                <a:spcPct val="100000"/>
              </a:lnSpc>
              <a:spcBef>
                <a:spcPts val="340"/>
              </a:spcBef>
              <a:buFontTx/>
              <a:buNone/>
              <a:defRPr sz="100" kern="1200">
                <a:solidFill>
                  <a:schemeClr val="bg1"/>
                </a:solidFill>
                <a:latin typeface="+mn-lt"/>
                <a:ea typeface="+mn-ea"/>
                <a:cs typeface="+mn-cs"/>
              </a:defRPr>
            </a:lvl1pPr>
            <a:lvl2pPr marL="355600" indent="-177800" algn="l" defTabSz="914400" rtl="0" eaLnBrk="1" latinLnBrk="0" hangingPunct="1">
              <a:lnSpc>
                <a:spcPct val="100000"/>
              </a:lnSpc>
              <a:spcBef>
                <a:spcPts val="0"/>
              </a:spcBef>
              <a:buFont typeface="Graphik Regular" pitchFamily="34" charset="0"/>
              <a:buChar char="–"/>
              <a:defRPr sz="1800" kern="1200">
                <a:solidFill>
                  <a:schemeClr val="tx1"/>
                </a:solidFill>
                <a:latin typeface="+mn-lt"/>
                <a:ea typeface="+mn-ea"/>
                <a:cs typeface="+mn-cs"/>
              </a:defRPr>
            </a:lvl2pPr>
            <a:lvl3pPr marL="541338" indent="-185738" algn="l" defTabSz="914400" rtl="0" eaLnBrk="1" latinLnBrk="0" hangingPunct="1">
              <a:lnSpc>
                <a:spcPct val="100000"/>
              </a:lnSpc>
              <a:spcBef>
                <a:spcPts val="0"/>
              </a:spcBef>
              <a:buFont typeface="Graphik Regular" pitchFamily="34" charset="0"/>
              <a:buChar char="–"/>
              <a:defRPr sz="1600" kern="1200">
                <a:solidFill>
                  <a:schemeClr val="tx1"/>
                </a:solidFill>
                <a:latin typeface="+mn-lt"/>
                <a:ea typeface="+mn-ea"/>
                <a:cs typeface="+mn-cs"/>
              </a:defRPr>
            </a:lvl3pPr>
            <a:lvl4pPr marL="719138" indent="-177800" algn="l" defTabSz="914400" rtl="0" eaLnBrk="1" latinLnBrk="0" hangingPunct="1">
              <a:lnSpc>
                <a:spcPct val="100000"/>
              </a:lnSpc>
              <a:spcBef>
                <a:spcPts val="0"/>
              </a:spcBef>
              <a:buFont typeface="Graphik Regular"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00000"/>
              </a:lnSpc>
              <a:spcBef>
                <a:spcPts val="0"/>
              </a:spcBef>
              <a:buFont typeface="Graphik Regular"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sv-SE" sz="100" smtClean="0">
                <a:solidFill>
                  <a:prstClr val="white"/>
                </a:solidFill>
              </a:rPr>
              <a:t>,</a:t>
            </a:r>
            <a:endParaRPr lang="sv-SE" sz="100">
              <a:solidFill>
                <a:prstClr val="white"/>
              </a:solidFill>
            </a:endParaRPr>
          </a:p>
        </p:txBody>
      </p:sp>
    </p:spTree>
    <p:extLst>
      <p:ext uri="{BB962C8B-B14F-4D97-AF65-F5344CB8AC3E}">
        <p14:creationId xmlns:p14="http://schemas.microsoft.com/office/powerpoint/2010/main" val="3198176990"/>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Kapitel-/rubrikssida">
    <p:spTree>
      <p:nvGrpSpPr>
        <p:cNvPr id="1" name=""/>
        <p:cNvGrpSpPr/>
        <p:nvPr/>
      </p:nvGrpSpPr>
      <p:grpSpPr>
        <a:xfrm>
          <a:off x="0" y="0"/>
          <a:ext cx="0" cy="0"/>
          <a:chOff x="0" y="0"/>
          <a:chExt cx="0" cy="0"/>
        </a:xfrm>
      </p:grpSpPr>
      <p:sp>
        <p:nvSpPr>
          <p:cNvPr id="2" name="Rubrik 1"/>
          <p:cNvSpPr>
            <a:spLocks noGrp="1"/>
          </p:cNvSpPr>
          <p:nvPr>
            <p:ph type="ctrTitle"/>
          </p:nvPr>
        </p:nvSpPr>
        <p:spPr>
          <a:xfrm>
            <a:off x="197042" y="121409"/>
            <a:ext cx="7772400" cy="1470025"/>
          </a:xfrm>
        </p:spPr>
        <p:txBody>
          <a:bodyPr/>
          <a:lstStyle>
            <a:lvl1pPr>
              <a:lnSpc>
                <a:spcPct val="100000"/>
              </a:lnSpc>
              <a:defRPr sz="4499" b="0">
                <a:solidFill>
                  <a:schemeClr val="accent1"/>
                </a:solidFill>
              </a:defRPr>
            </a:lvl1pPr>
          </a:lstStyle>
          <a:p>
            <a:r>
              <a:rPr lang="sv-SE" smtClean="0"/>
              <a:t>Klicka här för att ändra format</a:t>
            </a:r>
            <a:endParaRPr lang="sv-SE" dirty="0"/>
          </a:p>
        </p:txBody>
      </p:sp>
      <p:sp>
        <p:nvSpPr>
          <p:cNvPr id="4" name="Platshållare för text 4"/>
          <p:cNvSpPr txBox="1">
            <a:spLocks/>
          </p:cNvSpPr>
          <p:nvPr userDrawn="1"/>
        </p:nvSpPr>
        <p:spPr>
          <a:xfrm>
            <a:off x="220449" y="6298236"/>
            <a:ext cx="1379335" cy="235184"/>
          </a:xfrm>
          <a:prstGeom prst="rect">
            <a:avLst/>
          </a:prstGeom>
          <a:blipFill>
            <a:blip r:embed="rId2"/>
            <a:stretch>
              <a:fillRect/>
            </a:stretch>
          </a:blipFill>
        </p:spPr>
        <p:txBody>
          <a:bodyPr/>
          <a:lstStyle>
            <a:lvl1pPr marL="0" indent="0" algn="l" defTabSz="914400" rtl="0" eaLnBrk="1" latinLnBrk="0" hangingPunct="1">
              <a:lnSpc>
                <a:spcPct val="100000"/>
              </a:lnSpc>
              <a:spcBef>
                <a:spcPts val="340"/>
              </a:spcBef>
              <a:buFontTx/>
              <a:buNone/>
              <a:defRPr sz="100" kern="1200">
                <a:solidFill>
                  <a:schemeClr val="bg1"/>
                </a:solidFill>
                <a:latin typeface="+mn-lt"/>
                <a:ea typeface="+mn-ea"/>
                <a:cs typeface="+mn-cs"/>
              </a:defRPr>
            </a:lvl1pPr>
            <a:lvl2pPr marL="355600" indent="-177800" algn="l" defTabSz="914400" rtl="0" eaLnBrk="1" latinLnBrk="0" hangingPunct="1">
              <a:lnSpc>
                <a:spcPct val="100000"/>
              </a:lnSpc>
              <a:spcBef>
                <a:spcPts val="0"/>
              </a:spcBef>
              <a:buFont typeface="Graphik Regular" pitchFamily="34" charset="0"/>
              <a:buChar char="–"/>
              <a:defRPr sz="1800" kern="1200">
                <a:solidFill>
                  <a:schemeClr val="tx1"/>
                </a:solidFill>
                <a:latin typeface="+mn-lt"/>
                <a:ea typeface="+mn-ea"/>
                <a:cs typeface="+mn-cs"/>
              </a:defRPr>
            </a:lvl2pPr>
            <a:lvl3pPr marL="541338" indent="-185738" algn="l" defTabSz="914400" rtl="0" eaLnBrk="1" latinLnBrk="0" hangingPunct="1">
              <a:lnSpc>
                <a:spcPct val="100000"/>
              </a:lnSpc>
              <a:spcBef>
                <a:spcPts val="0"/>
              </a:spcBef>
              <a:buFont typeface="Graphik Regular" pitchFamily="34" charset="0"/>
              <a:buChar char="–"/>
              <a:defRPr sz="1600" kern="1200">
                <a:solidFill>
                  <a:schemeClr val="tx1"/>
                </a:solidFill>
                <a:latin typeface="+mn-lt"/>
                <a:ea typeface="+mn-ea"/>
                <a:cs typeface="+mn-cs"/>
              </a:defRPr>
            </a:lvl3pPr>
            <a:lvl4pPr marL="719138" indent="-177800" algn="l" defTabSz="914400" rtl="0" eaLnBrk="1" latinLnBrk="0" hangingPunct="1">
              <a:lnSpc>
                <a:spcPct val="100000"/>
              </a:lnSpc>
              <a:spcBef>
                <a:spcPts val="0"/>
              </a:spcBef>
              <a:buFont typeface="Graphik Regular"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00000"/>
              </a:lnSpc>
              <a:spcBef>
                <a:spcPts val="0"/>
              </a:spcBef>
              <a:buFont typeface="Graphik Regular"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sv-SE" sz="100" smtClean="0">
                <a:solidFill>
                  <a:prstClr val="white"/>
                </a:solidFill>
              </a:rPr>
              <a:t>,</a:t>
            </a:r>
            <a:endParaRPr lang="sv-SE" sz="100">
              <a:solidFill>
                <a:prstClr val="white"/>
              </a:solidFill>
            </a:endParaRPr>
          </a:p>
        </p:txBody>
      </p:sp>
    </p:spTree>
    <p:extLst>
      <p:ext uri="{BB962C8B-B14F-4D97-AF65-F5344CB8AC3E}">
        <p14:creationId xmlns:p14="http://schemas.microsoft.com/office/powerpoint/2010/main" val="115350096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Rubrik, brödtext">
    <p:spTree>
      <p:nvGrpSpPr>
        <p:cNvPr id="1" name=""/>
        <p:cNvGrpSpPr/>
        <p:nvPr/>
      </p:nvGrpSpPr>
      <p:grpSpPr>
        <a:xfrm>
          <a:off x="0" y="0"/>
          <a:ext cx="0" cy="0"/>
          <a:chOff x="0" y="0"/>
          <a:chExt cx="0" cy="0"/>
        </a:xfrm>
      </p:grpSpPr>
      <p:sp>
        <p:nvSpPr>
          <p:cNvPr id="5" name="Rubrik 1"/>
          <p:cNvSpPr>
            <a:spLocks noGrp="1"/>
          </p:cNvSpPr>
          <p:nvPr>
            <p:ph type="title"/>
          </p:nvPr>
        </p:nvSpPr>
        <p:spPr>
          <a:xfrm>
            <a:off x="241885" y="253967"/>
            <a:ext cx="8637751" cy="512315"/>
          </a:xfrm>
        </p:spPr>
        <p:txBody>
          <a:bodyPr/>
          <a:lstStyle>
            <a:lvl1pPr>
              <a:lnSpc>
                <a:spcPct val="100000"/>
              </a:lnSpc>
              <a:defRPr sz="1875" b="1"/>
            </a:lvl1pPr>
          </a:lstStyle>
          <a:p>
            <a:r>
              <a:rPr lang="sv-SE" smtClean="0"/>
              <a:t>Klicka här för att ändra format</a:t>
            </a:r>
            <a:endParaRPr lang="sv-SE"/>
          </a:p>
        </p:txBody>
      </p:sp>
      <p:sp>
        <p:nvSpPr>
          <p:cNvPr id="7" name="Platshållare för innehåll 2"/>
          <p:cNvSpPr>
            <a:spLocks noGrp="1"/>
          </p:cNvSpPr>
          <p:nvPr>
            <p:ph idx="1"/>
          </p:nvPr>
        </p:nvSpPr>
        <p:spPr>
          <a:xfrm>
            <a:off x="241881" y="1246189"/>
            <a:ext cx="8637751" cy="4765675"/>
          </a:xfrm>
        </p:spPr>
        <p:txBody>
          <a:bodyPr/>
          <a:lstStyle>
            <a:lvl1pPr marL="0" indent="0">
              <a:lnSpc>
                <a:spcPct val="100000"/>
              </a:lnSpc>
              <a:buFontTx/>
              <a:buNone/>
              <a:defRPr sz="1875"/>
            </a:lvl1pPr>
          </a:lstStyle>
          <a:p>
            <a:pPr lvl="0"/>
            <a:r>
              <a:rPr lang="sv-SE" smtClean="0"/>
              <a:t>Klicka här för att ändra format på bakgrundstexten</a:t>
            </a:r>
          </a:p>
        </p:txBody>
      </p:sp>
    </p:spTree>
    <p:extLst>
      <p:ext uri="{BB962C8B-B14F-4D97-AF65-F5344CB8AC3E}">
        <p14:creationId xmlns:p14="http://schemas.microsoft.com/office/powerpoint/2010/main" val="42831583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Rubrik, brödtext, mörk bakgrundsbild">
    <p:spTree>
      <p:nvGrpSpPr>
        <p:cNvPr id="1" name=""/>
        <p:cNvGrpSpPr/>
        <p:nvPr/>
      </p:nvGrpSpPr>
      <p:grpSpPr>
        <a:xfrm>
          <a:off x="0" y="0"/>
          <a:ext cx="0" cy="0"/>
          <a:chOff x="0" y="0"/>
          <a:chExt cx="0" cy="0"/>
        </a:xfrm>
      </p:grpSpPr>
      <p:sp>
        <p:nvSpPr>
          <p:cNvPr id="5" name="Platshållare för bild 24"/>
          <p:cNvSpPr>
            <a:spLocks noGrp="1"/>
          </p:cNvSpPr>
          <p:nvPr>
            <p:ph type="pic" sz="quarter" idx="16"/>
          </p:nvPr>
        </p:nvSpPr>
        <p:spPr>
          <a:xfrm>
            <a:off x="0" y="0"/>
            <a:ext cx="9144000" cy="6858000"/>
          </a:xfrm>
          <a:solidFill>
            <a:schemeClr val="accent2"/>
          </a:solidFill>
        </p:spPr>
        <p:txBody>
          <a:bodyPr tIns="1620000"/>
          <a:lstStyle>
            <a:lvl1pPr marL="0" indent="0" algn="ctr">
              <a:buFontTx/>
              <a:buNone/>
              <a:defRPr sz="1050"/>
            </a:lvl1pPr>
          </a:lstStyle>
          <a:p>
            <a:r>
              <a:rPr lang="sv-SE" smtClean="0"/>
              <a:t>Klicka på ikonen för att lägga till en bild</a:t>
            </a:r>
            <a:endParaRPr lang="sv-SE"/>
          </a:p>
        </p:txBody>
      </p:sp>
      <p:sp>
        <p:nvSpPr>
          <p:cNvPr id="2" name="Rubrik 1"/>
          <p:cNvSpPr>
            <a:spLocks noGrp="1"/>
          </p:cNvSpPr>
          <p:nvPr>
            <p:ph type="title"/>
          </p:nvPr>
        </p:nvSpPr>
        <p:spPr>
          <a:xfrm>
            <a:off x="241885" y="253967"/>
            <a:ext cx="8637751" cy="512315"/>
          </a:xfrm>
        </p:spPr>
        <p:txBody>
          <a:bodyPr/>
          <a:lstStyle>
            <a:lvl1pPr>
              <a:lnSpc>
                <a:spcPct val="100000"/>
              </a:lnSpc>
              <a:defRPr sz="1875" b="1">
                <a:solidFill>
                  <a:schemeClr val="bg1"/>
                </a:solidFill>
              </a:defRPr>
            </a:lvl1pPr>
          </a:lstStyle>
          <a:p>
            <a:r>
              <a:rPr lang="sv-SE" smtClean="0"/>
              <a:t>Klicka här för att ändra format</a:t>
            </a:r>
            <a:endParaRPr lang="sv-SE"/>
          </a:p>
        </p:txBody>
      </p:sp>
      <p:sp>
        <p:nvSpPr>
          <p:cNvPr id="3" name="Platshållare för innehåll 2"/>
          <p:cNvSpPr>
            <a:spLocks noGrp="1"/>
          </p:cNvSpPr>
          <p:nvPr>
            <p:ph idx="1"/>
          </p:nvPr>
        </p:nvSpPr>
        <p:spPr>
          <a:xfrm>
            <a:off x="241882" y="1246189"/>
            <a:ext cx="8637751" cy="4765675"/>
          </a:xfrm>
        </p:spPr>
        <p:txBody>
          <a:bodyPr/>
          <a:lstStyle>
            <a:lvl1pPr marL="0" indent="0">
              <a:lnSpc>
                <a:spcPct val="100000"/>
              </a:lnSpc>
              <a:buFontTx/>
              <a:buNone/>
              <a:defRPr sz="1875">
                <a:solidFill>
                  <a:schemeClr val="bg1"/>
                </a:solidFill>
              </a:defRPr>
            </a:lvl1pPr>
          </a:lstStyle>
          <a:p>
            <a:pPr lvl="0"/>
            <a:r>
              <a:rPr lang="sv-SE" smtClean="0"/>
              <a:t>Klicka här för att ändra format på bakgrundstexten</a:t>
            </a:r>
          </a:p>
        </p:txBody>
      </p:sp>
      <p:sp>
        <p:nvSpPr>
          <p:cNvPr id="13" name="Platshållare för text 4"/>
          <p:cNvSpPr>
            <a:spLocks noGrp="1"/>
          </p:cNvSpPr>
          <p:nvPr>
            <p:ph type="body" sz="quarter" idx="18" hasCustomPrompt="1"/>
          </p:nvPr>
        </p:nvSpPr>
        <p:spPr>
          <a:xfrm>
            <a:off x="220449" y="6298236"/>
            <a:ext cx="1379335" cy="235184"/>
          </a:xfrm>
          <a:blipFill>
            <a:blip r:embed="rId2"/>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Tree>
    <p:extLst>
      <p:ext uri="{BB962C8B-B14F-4D97-AF65-F5344CB8AC3E}">
        <p14:creationId xmlns:p14="http://schemas.microsoft.com/office/powerpoint/2010/main" val="224712609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Rubrik, diagram ">
    <p:spTree>
      <p:nvGrpSpPr>
        <p:cNvPr id="1" name=""/>
        <p:cNvGrpSpPr/>
        <p:nvPr/>
      </p:nvGrpSpPr>
      <p:grpSpPr>
        <a:xfrm>
          <a:off x="0" y="0"/>
          <a:ext cx="0" cy="0"/>
          <a:chOff x="0" y="0"/>
          <a:chExt cx="0" cy="0"/>
        </a:xfrm>
      </p:grpSpPr>
      <p:sp>
        <p:nvSpPr>
          <p:cNvPr id="8" name="Platshållare för diagram 4"/>
          <p:cNvSpPr>
            <a:spLocks noGrp="1"/>
          </p:cNvSpPr>
          <p:nvPr>
            <p:ph type="chart" sz="quarter" idx="14"/>
          </p:nvPr>
        </p:nvSpPr>
        <p:spPr>
          <a:xfrm>
            <a:off x="243483" y="1246189"/>
            <a:ext cx="8686953" cy="4774602"/>
          </a:xfrm>
          <a:noFill/>
        </p:spPr>
        <p:txBody>
          <a:bodyPr tIns="1728000"/>
          <a:lstStyle>
            <a:lvl1pPr marL="0" indent="0" algn="ctr">
              <a:buFontTx/>
              <a:buNone/>
              <a:defRPr/>
            </a:lvl1pPr>
          </a:lstStyle>
          <a:p>
            <a:r>
              <a:rPr lang="sv-SE" smtClean="0"/>
              <a:t>Klicka på ikonen för att lägga till ett diagram</a:t>
            </a:r>
            <a:endParaRPr lang="sv-SE"/>
          </a:p>
        </p:txBody>
      </p:sp>
      <p:sp>
        <p:nvSpPr>
          <p:cNvPr id="7" name="Rubrik 1"/>
          <p:cNvSpPr>
            <a:spLocks noGrp="1"/>
          </p:cNvSpPr>
          <p:nvPr>
            <p:ph type="title"/>
          </p:nvPr>
        </p:nvSpPr>
        <p:spPr>
          <a:xfrm>
            <a:off x="241885" y="253967"/>
            <a:ext cx="8688551" cy="512315"/>
          </a:xfrm>
        </p:spPr>
        <p:txBody>
          <a:bodyPr/>
          <a:lstStyle>
            <a:lvl1pPr>
              <a:lnSpc>
                <a:spcPct val="100000"/>
              </a:lnSpc>
              <a:defRPr sz="1875" b="1"/>
            </a:lvl1pPr>
          </a:lstStyle>
          <a:p>
            <a:r>
              <a:rPr lang="sv-SE" smtClean="0"/>
              <a:t>Klicka här för att ändra format</a:t>
            </a:r>
            <a:endParaRPr lang="sv-SE"/>
          </a:p>
        </p:txBody>
      </p:sp>
    </p:spTree>
    <p:extLst>
      <p:ext uri="{BB962C8B-B14F-4D97-AF65-F5344CB8AC3E}">
        <p14:creationId xmlns:p14="http://schemas.microsoft.com/office/powerpoint/2010/main" val="48257888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Mörk bakgrundsbild">
    <p:spTree>
      <p:nvGrpSpPr>
        <p:cNvPr id="1" name=""/>
        <p:cNvGrpSpPr/>
        <p:nvPr/>
      </p:nvGrpSpPr>
      <p:grpSpPr>
        <a:xfrm>
          <a:off x="0" y="0"/>
          <a:ext cx="0" cy="0"/>
          <a:chOff x="0" y="0"/>
          <a:chExt cx="0" cy="0"/>
        </a:xfrm>
      </p:grpSpPr>
      <p:sp>
        <p:nvSpPr>
          <p:cNvPr id="7" name="Platshållare för bild 4"/>
          <p:cNvSpPr>
            <a:spLocks noGrp="1"/>
          </p:cNvSpPr>
          <p:nvPr>
            <p:ph type="pic" sz="quarter" idx="14"/>
          </p:nvPr>
        </p:nvSpPr>
        <p:spPr>
          <a:xfrm>
            <a:off x="0" y="0"/>
            <a:ext cx="9144000" cy="6858000"/>
          </a:xfrm>
          <a:solidFill>
            <a:schemeClr val="accent2"/>
          </a:solidFill>
        </p:spPr>
        <p:txBody>
          <a:bodyPr tIns="1872000"/>
          <a:lstStyle>
            <a:lvl1pPr marL="0" indent="0" algn="ctr">
              <a:buFontTx/>
              <a:buNone/>
              <a:defRPr/>
            </a:lvl1pPr>
          </a:lstStyle>
          <a:p>
            <a:r>
              <a:rPr lang="sv-SE" smtClean="0"/>
              <a:t>Klicka på ikonen för att lägga till en bild</a:t>
            </a:r>
            <a:endParaRPr lang="sv-SE"/>
          </a:p>
        </p:txBody>
      </p:sp>
      <p:sp>
        <p:nvSpPr>
          <p:cNvPr id="5" name="Platshållare för text 4"/>
          <p:cNvSpPr>
            <a:spLocks noGrp="1"/>
          </p:cNvSpPr>
          <p:nvPr>
            <p:ph type="body" sz="quarter" idx="18" hasCustomPrompt="1"/>
          </p:nvPr>
        </p:nvSpPr>
        <p:spPr>
          <a:xfrm>
            <a:off x="220449" y="6298236"/>
            <a:ext cx="1379335" cy="235184"/>
          </a:xfrm>
          <a:blipFill>
            <a:blip r:embed="rId2"/>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Tree>
    <p:extLst>
      <p:ext uri="{BB962C8B-B14F-4D97-AF65-F5344CB8AC3E}">
        <p14:creationId xmlns:p14="http://schemas.microsoft.com/office/powerpoint/2010/main" val="68888580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Ljus bakgrundsbild">
    <p:spTree>
      <p:nvGrpSpPr>
        <p:cNvPr id="1" name=""/>
        <p:cNvGrpSpPr/>
        <p:nvPr/>
      </p:nvGrpSpPr>
      <p:grpSpPr>
        <a:xfrm>
          <a:off x="0" y="0"/>
          <a:ext cx="0" cy="0"/>
          <a:chOff x="0" y="0"/>
          <a:chExt cx="0" cy="0"/>
        </a:xfrm>
      </p:grpSpPr>
      <p:sp>
        <p:nvSpPr>
          <p:cNvPr id="7" name="Platshållare för bild 4"/>
          <p:cNvSpPr>
            <a:spLocks noGrp="1"/>
          </p:cNvSpPr>
          <p:nvPr>
            <p:ph type="pic" sz="quarter" idx="14"/>
          </p:nvPr>
        </p:nvSpPr>
        <p:spPr>
          <a:xfrm>
            <a:off x="0" y="0"/>
            <a:ext cx="9144000" cy="6858000"/>
          </a:xfrm>
          <a:solidFill>
            <a:schemeClr val="accent2"/>
          </a:solidFill>
        </p:spPr>
        <p:txBody>
          <a:bodyPr tIns="1872000"/>
          <a:lstStyle>
            <a:lvl1pPr marL="0" indent="0" algn="ctr">
              <a:buFontTx/>
              <a:buNone/>
              <a:defRPr/>
            </a:lvl1pPr>
          </a:lstStyle>
          <a:p>
            <a:r>
              <a:rPr lang="sv-SE" smtClean="0"/>
              <a:t>Klicka på ikonen för att lägga till en bild</a:t>
            </a:r>
            <a:endParaRPr lang="sv-SE"/>
          </a:p>
        </p:txBody>
      </p:sp>
      <p:sp>
        <p:nvSpPr>
          <p:cNvPr id="4" name="Platshållare för text 4"/>
          <p:cNvSpPr>
            <a:spLocks noGrp="1"/>
          </p:cNvSpPr>
          <p:nvPr>
            <p:ph type="body" sz="quarter" idx="18" hasCustomPrompt="1"/>
          </p:nvPr>
        </p:nvSpPr>
        <p:spPr>
          <a:xfrm>
            <a:off x="220449" y="6298236"/>
            <a:ext cx="1379335" cy="235184"/>
          </a:xfrm>
          <a:blipFill>
            <a:blip r:embed="rId2"/>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Tree>
    <p:extLst>
      <p:ext uri="{BB962C8B-B14F-4D97-AF65-F5344CB8AC3E}">
        <p14:creationId xmlns:p14="http://schemas.microsoft.com/office/powerpoint/2010/main" val="186087019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12381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Rubrik, brödtext, 1 bild höger">
    <p:spTree>
      <p:nvGrpSpPr>
        <p:cNvPr id="1" name=""/>
        <p:cNvGrpSpPr/>
        <p:nvPr/>
      </p:nvGrpSpPr>
      <p:grpSpPr>
        <a:xfrm>
          <a:off x="0" y="0"/>
          <a:ext cx="0" cy="0"/>
          <a:chOff x="0" y="0"/>
          <a:chExt cx="0" cy="0"/>
        </a:xfrm>
      </p:grpSpPr>
      <p:sp>
        <p:nvSpPr>
          <p:cNvPr id="2" name="Rubrik 1"/>
          <p:cNvSpPr>
            <a:spLocks noGrp="1"/>
          </p:cNvSpPr>
          <p:nvPr>
            <p:ph type="title"/>
          </p:nvPr>
        </p:nvSpPr>
        <p:spPr>
          <a:xfrm>
            <a:off x="241886" y="253967"/>
            <a:ext cx="4677686" cy="512315"/>
          </a:xfrm>
        </p:spPr>
        <p:txBody>
          <a:bodyPr/>
          <a:lstStyle>
            <a:lvl1pPr>
              <a:lnSpc>
                <a:spcPct val="100000"/>
              </a:lnSpc>
              <a:defRPr sz="1875" b="1"/>
            </a:lvl1pPr>
          </a:lstStyle>
          <a:p>
            <a:r>
              <a:rPr lang="sv-SE" smtClean="0"/>
              <a:t>Klicka här för att ändra format</a:t>
            </a:r>
            <a:endParaRPr lang="sv-SE"/>
          </a:p>
        </p:txBody>
      </p:sp>
      <p:sp>
        <p:nvSpPr>
          <p:cNvPr id="3" name="Platshållare för innehåll 2"/>
          <p:cNvSpPr>
            <a:spLocks noGrp="1"/>
          </p:cNvSpPr>
          <p:nvPr>
            <p:ph idx="1"/>
          </p:nvPr>
        </p:nvSpPr>
        <p:spPr>
          <a:xfrm>
            <a:off x="241882" y="1246189"/>
            <a:ext cx="4677690" cy="4765675"/>
          </a:xfrm>
        </p:spPr>
        <p:txBody>
          <a:bodyPr/>
          <a:lstStyle>
            <a:lvl1pPr marL="0" indent="0">
              <a:lnSpc>
                <a:spcPct val="100000"/>
              </a:lnSpc>
              <a:buFontTx/>
              <a:buNone/>
              <a:defRPr sz="1875"/>
            </a:lvl1pPr>
          </a:lstStyle>
          <a:p>
            <a:pPr lvl="0"/>
            <a:r>
              <a:rPr lang="sv-SE" smtClean="0"/>
              <a:t>Klicka här för att ändra format på bakgrundstexten</a:t>
            </a:r>
          </a:p>
        </p:txBody>
      </p:sp>
      <p:sp>
        <p:nvSpPr>
          <p:cNvPr id="9" name="Platshållare för bild 8"/>
          <p:cNvSpPr>
            <a:spLocks noGrp="1"/>
          </p:cNvSpPr>
          <p:nvPr>
            <p:ph type="pic" sz="quarter" idx="13"/>
          </p:nvPr>
        </p:nvSpPr>
        <p:spPr>
          <a:xfrm>
            <a:off x="5305234" y="320676"/>
            <a:ext cx="3593561" cy="5678909"/>
          </a:xfrm>
        </p:spPr>
        <p:txBody>
          <a:bodyPr tIns="1692000"/>
          <a:lstStyle>
            <a:lvl1pPr marL="0" indent="0" algn="ctr">
              <a:buFontTx/>
              <a:buNone/>
              <a:defRPr/>
            </a:lvl1pPr>
          </a:lstStyle>
          <a:p>
            <a:r>
              <a:rPr lang="sv-SE" smtClean="0"/>
              <a:t>Klicka på ikonen för att lägga till en bild</a:t>
            </a:r>
            <a:endParaRPr lang="sv-SE"/>
          </a:p>
        </p:txBody>
      </p:sp>
    </p:spTree>
    <p:extLst>
      <p:ext uri="{BB962C8B-B14F-4D97-AF65-F5344CB8AC3E}">
        <p14:creationId xmlns:p14="http://schemas.microsoft.com/office/powerpoint/2010/main" val="108765429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Rubrik, punktlista, diagram 1, grå">
    <p:spTree>
      <p:nvGrpSpPr>
        <p:cNvPr id="1" name=""/>
        <p:cNvGrpSpPr/>
        <p:nvPr/>
      </p:nvGrpSpPr>
      <p:grpSpPr>
        <a:xfrm>
          <a:off x="0" y="0"/>
          <a:ext cx="0" cy="0"/>
          <a:chOff x="0" y="0"/>
          <a:chExt cx="0" cy="0"/>
        </a:xfrm>
      </p:grpSpPr>
      <p:sp>
        <p:nvSpPr>
          <p:cNvPr id="8" name="Platshållare för diagram 4"/>
          <p:cNvSpPr>
            <a:spLocks noGrp="1"/>
          </p:cNvSpPr>
          <p:nvPr>
            <p:ph type="chart" sz="quarter" idx="14"/>
          </p:nvPr>
        </p:nvSpPr>
        <p:spPr>
          <a:xfrm>
            <a:off x="5305234" y="331789"/>
            <a:ext cx="3593561" cy="5680075"/>
          </a:xfrm>
          <a:solidFill>
            <a:schemeClr val="bg1"/>
          </a:solidFill>
        </p:spPr>
        <p:txBody>
          <a:bodyPr tIns="1728000"/>
          <a:lstStyle>
            <a:lvl1pPr marL="0" indent="0" algn="ctr">
              <a:buFontTx/>
              <a:buNone/>
              <a:defRPr/>
            </a:lvl1pPr>
          </a:lstStyle>
          <a:p>
            <a:r>
              <a:rPr lang="sv-SE" smtClean="0"/>
              <a:t>Klicka på ikonen för att lägga till ett diagram</a:t>
            </a:r>
            <a:endParaRPr lang="sv-SE"/>
          </a:p>
        </p:txBody>
      </p:sp>
      <p:sp>
        <p:nvSpPr>
          <p:cNvPr id="7" name="Rubrik 1"/>
          <p:cNvSpPr>
            <a:spLocks noGrp="1"/>
          </p:cNvSpPr>
          <p:nvPr>
            <p:ph type="title"/>
          </p:nvPr>
        </p:nvSpPr>
        <p:spPr>
          <a:xfrm>
            <a:off x="241885" y="253967"/>
            <a:ext cx="4677377" cy="512315"/>
          </a:xfrm>
        </p:spPr>
        <p:txBody>
          <a:bodyPr/>
          <a:lstStyle>
            <a:lvl1pPr>
              <a:lnSpc>
                <a:spcPct val="100000"/>
              </a:lnSpc>
              <a:defRPr sz="1875" b="1"/>
            </a:lvl1pPr>
          </a:lstStyle>
          <a:p>
            <a:r>
              <a:rPr lang="sv-SE" smtClean="0"/>
              <a:t>Klicka här för att ändra format</a:t>
            </a:r>
            <a:endParaRPr lang="sv-SE"/>
          </a:p>
        </p:txBody>
      </p:sp>
      <p:sp>
        <p:nvSpPr>
          <p:cNvPr id="12" name="Platshållare för text 3"/>
          <p:cNvSpPr>
            <a:spLocks noGrp="1"/>
          </p:cNvSpPr>
          <p:nvPr>
            <p:ph type="body" sz="quarter" idx="15"/>
          </p:nvPr>
        </p:nvSpPr>
        <p:spPr>
          <a:xfrm>
            <a:off x="230921" y="1246189"/>
            <a:ext cx="4688651" cy="4765675"/>
          </a:xfrm>
        </p:spPr>
        <p:txBody>
          <a:bodyPr/>
          <a:lstStyle>
            <a:lvl1pPr>
              <a:defRPr sz="1875"/>
            </a:lvl1pPr>
            <a:lvl2pPr>
              <a:defRPr sz="1500"/>
            </a:lvl2pPr>
            <a:lvl3pPr>
              <a:defRPr sz="1350"/>
            </a:lvl3pPr>
            <a:lvl4pPr>
              <a:defRPr sz="1200"/>
            </a:lvl4pPr>
            <a:lvl5pPr>
              <a:defRPr sz="120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69956061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Rubrik, brödtext, 2 bilder höger">
    <p:spTree>
      <p:nvGrpSpPr>
        <p:cNvPr id="1" name=""/>
        <p:cNvGrpSpPr/>
        <p:nvPr/>
      </p:nvGrpSpPr>
      <p:grpSpPr>
        <a:xfrm>
          <a:off x="0" y="0"/>
          <a:ext cx="0" cy="0"/>
          <a:chOff x="0" y="0"/>
          <a:chExt cx="0" cy="0"/>
        </a:xfrm>
      </p:grpSpPr>
      <p:sp>
        <p:nvSpPr>
          <p:cNvPr id="5" name="Rubrik 1"/>
          <p:cNvSpPr>
            <a:spLocks noGrp="1"/>
          </p:cNvSpPr>
          <p:nvPr>
            <p:ph type="title"/>
          </p:nvPr>
        </p:nvSpPr>
        <p:spPr>
          <a:xfrm>
            <a:off x="241886" y="253967"/>
            <a:ext cx="4677686" cy="512315"/>
          </a:xfrm>
        </p:spPr>
        <p:txBody>
          <a:bodyPr/>
          <a:lstStyle>
            <a:lvl1pPr>
              <a:lnSpc>
                <a:spcPct val="100000"/>
              </a:lnSpc>
              <a:defRPr sz="1875" b="1"/>
            </a:lvl1pPr>
          </a:lstStyle>
          <a:p>
            <a:r>
              <a:rPr lang="sv-SE" smtClean="0"/>
              <a:t>Klicka här för att ändra format</a:t>
            </a:r>
            <a:endParaRPr lang="sv-SE"/>
          </a:p>
        </p:txBody>
      </p:sp>
      <p:sp>
        <p:nvSpPr>
          <p:cNvPr id="7" name="Platshållare för innehåll 2"/>
          <p:cNvSpPr>
            <a:spLocks noGrp="1"/>
          </p:cNvSpPr>
          <p:nvPr>
            <p:ph idx="1"/>
          </p:nvPr>
        </p:nvSpPr>
        <p:spPr>
          <a:xfrm>
            <a:off x="241882" y="1246189"/>
            <a:ext cx="4677690" cy="4765675"/>
          </a:xfrm>
        </p:spPr>
        <p:txBody>
          <a:bodyPr/>
          <a:lstStyle>
            <a:lvl1pPr marL="0" indent="0">
              <a:lnSpc>
                <a:spcPct val="100000"/>
              </a:lnSpc>
              <a:buFontTx/>
              <a:buNone/>
              <a:defRPr sz="1875"/>
            </a:lvl1pPr>
          </a:lstStyle>
          <a:p>
            <a:pPr lvl="0"/>
            <a:r>
              <a:rPr lang="sv-SE" smtClean="0"/>
              <a:t>Klicka här för att ändra format på bakgrundstexten</a:t>
            </a:r>
          </a:p>
        </p:txBody>
      </p:sp>
      <p:sp>
        <p:nvSpPr>
          <p:cNvPr id="8" name="Platshållare för bild 4"/>
          <p:cNvSpPr>
            <a:spLocks noGrp="1"/>
          </p:cNvSpPr>
          <p:nvPr>
            <p:ph type="pic" sz="quarter" idx="14"/>
          </p:nvPr>
        </p:nvSpPr>
        <p:spPr>
          <a:xfrm>
            <a:off x="5305235" y="331790"/>
            <a:ext cx="3593672" cy="2747313"/>
          </a:xfrm>
        </p:spPr>
        <p:txBody>
          <a:bodyPr tIns="1872000"/>
          <a:lstStyle>
            <a:lvl1pPr marL="0" indent="0" algn="ctr">
              <a:buFontTx/>
              <a:buNone/>
              <a:defRPr sz="1050"/>
            </a:lvl1pPr>
          </a:lstStyle>
          <a:p>
            <a:r>
              <a:rPr lang="sv-SE" smtClean="0"/>
              <a:t>Klicka på ikonen för att lägga till en bild</a:t>
            </a:r>
            <a:endParaRPr lang="sv-SE"/>
          </a:p>
        </p:txBody>
      </p:sp>
      <p:sp>
        <p:nvSpPr>
          <p:cNvPr id="9" name="Platshållare för bild 4"/>
          <p:cNvSpPr>
            <a:spLocks noGrp="1"/>
          </p:cNvSpPr>
          <p:nvPr>
            <p:ph type="pic" sz="quarter" idx="15"/>
          </p:nvPr>
        </p:nvSpPr>
        <p:spPr>
          <a:xfrm>
            <a:off x="5305235" y="3240970"/>
            <a:ext cx="3593672" cy="2747313"/>
          </a:xfrm>
        </p:spPr>
        <p:txBody>
          <a:bodyPr tIns="1872000"/>
          <a:lstStyle>
            <a:lvl1pPr marL="0" indent="0" algn="ctr">
              <a:buFontTx/>
              <a:buNone/>
              <a:defRPr sz="1050"/>
            </a:lvl1pPr>
          </a:lstStyle>
          <a:p>
            <a:r>
              <a:rPr lang="sv-SE" smtClean="0"/>
              <a:t>Klicka på ikonen för att lägga till en bild</a:t>
            </a:r>
            <a:endParaRPr lang="sv-SE"/>
          </a:p>
        </p:txBody>
      </p:sp>
    </p:spTree>
    <p:extLst>
      <p:ext uri="{BB962C8B-B14F-4D97-AF65-F5344CB8AC3E}">
        <p14:creationId xmlns:p14="http://schemas.microsoft.com/office/powerpoint/2010/main" val="347402481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1 stor bild">
    <p:spTree>
      <p:nvGrpSpPr>
        <p:cNvPr id="1" name=""/>
        <p:cNvGrpSpPr/>
        <p:nvPr/>
      </p:nvGrpSpPr>
      <p:grpSpPr>
        <a:xfrm>
          <a:off x="0" y="0"/>
          <a:ext cx="0" cy="0"/>
          <a:chOff x="0" y="0"/>
          <a:chExt cx="0" cy="0"/>
        </a:xfrm>
      </p:grpSpPr>
      <p:sp>
        <p:nvSpPr>
          <p:cNvPr id="9" name="Platshållare för bild 4"/>
          <p:cNvSpPr>
            <a:spLocks noGrp="1"/>
          </p:cNvSpPr>
          <p:nvPr>
            <p:ph type="pic" sz="quarter" idx="13"/>
          </p:nvPr>
        </p:nvSpPr>
        <p:spPr>
          <a:xfrm>
            <a:off x="244865" y="331789"/>
            <a:ext cx="8653931" cy="5680075"/>
          </a:xfrm>
        </p:spPr>
        <p:txBody>
          <a:bodyPr tIns="1872000"/>
          <a:lstStyle>
            <a:lvl1pPr marL="0" indent="0" algn="ctr">
              <a:buFontTx/>
              <a:buNone/>
              <a:defRPr/>
            </a:lvl1pPr>
          </a:lstStyle>
          <a:p>
            <a:r>
              <a:rPr lang="sv-SE" smtClean="0"/>
              <a:t>Klicka på ikonen för att lägga till en bild</a:t>
            </a:r>
            <a:endParaRPr lang="sv-SE"/>
          </a:p>
        </p:txBody>
      </p:sp>
    </p:spTree>
    <p:extLst>
      <p:ext uri="{BB962C8B-B14F-4D97-AF65-F5344CB8AC3E}">
        <p14:creationId xmlns:p14="http://schemas.microsoft.com/office/powerpoint/2010/main" val="222607623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5" name="Platshållare för bild 4"/>
          <p:cNvSpPr>
            <a:spLocks noGrp="1"/>
          </p:cNvSpPr>
          <p:nvPr>
            <p:ph type="pic" sz="quarter" idx="14"/>
          </p:nvPr>
        </p:nvSpPr>
        <p:spPr>
          <a:xfrm>
            <a:off x="4631443" y="331789"/>
            <a:ext cx="4267465" cy="5680074"/>
          </a:xfrm>
        </p:spPr>
        <p:txBody>
          <a:bodyPr tIns="1872000"/>
          <a:lstStyle>
            <a:lvl1pPr marL="0" indent="0" algn="ctr">
              <a:buFontTx/>
              <a:buNone/>
              <a:defRPr sz="1050"/>
            </a:lvl1pPr>
          </a:lstStyle>
          <a:p>
            <a:r>
              <a:rPr lang="sv-SE" smtClean="0"/>
              <a:t>Klicka på ikonen för att lägga till en bild</a:t>
            </a:r>
            <a:endParaRPr lang="sv-SE"/>
          </a:p>
        </p:txBody>
      </p:sp>
      <p:sp>
        <p:nvSpPr>
          <p:cNvPr id="6" name="Platshållare för bild 4"/>
          <p:cNvSpPr>
            <a:spLocks noGrp="1"/>
          </p:cNvSpPr>
          <p:nvPr>
            <p:ph type="pic" sz="quarter" idx="16"/>
          </p:nvPr>
        </p:nvSpPr>
        <p:spPr>
          <a:xfrm>
            <a:off x="245648" y="331789"/>
            <a:ext cx="4267465" cy="5680074"/>
          </a:xfrm>
        </p:spPr>
        <p:txBody>
          <a:bodyPr tIns="1872000"/>
          <a:lstStyle>
            <a:lvl1pPr marL="0" indent="0" algn="ctr">
              <a:buFontTx/>
              <a:buNone/>
              <a:defRPr sz="1050"/>
            </a:lvl1pPr>
          </a:lstStyle>
          <a:p>
            <a:r>
              <a:rPr lang="sv-SE" smtClean="0"/>
              <a:t>Klicka på ikonen för att lägga till en bild</a:t>
            </a:r>
            <a:endParaRPr lang="sv-SE"/>
          </a:p>
        </p:txBody>
      </p:sp>
    </p:spTree>
    <p:extLst>
      <p:ext uri="{BB962C8B-B14F-4D97-AF65-F5344CB8AC3E}">
        <p14:creationId xmlns:p14="http://schemas.microsoft.com/office/powerpoint/2010/main" val="1491989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7" name="Platshållare för bild 4"/>
          <p:cNvSpPr>
            <a:spLocks noGrp="1"/>
          </p:cNvSpPr>
          <p:nvPr>
            <p:ph type="pic" sz="quarter" idx="14"/>
          </p:nvPr>
        </p:nvSpPr>
        <p:spPr>
          <a:xfrm>
            <a:off x="4631443" y="328613"/>
            <a:ext cx="4267465" cy="2741158"/>
          </a:xfrm>
        </p:spPr>
        <p:txBody>
          <a:bodyPr tIns="1872000"/>
          <a:lstStyle>
            <a:lvl1pPr marL="0" indent="0" algn="ctr">
              <a:buFontTx/>
              <a:buNone/>
              <a:defRPr sz="1050"/>
            </a:lvl1pPr>
          </a:lstStyle>
          <a:p>
            <a:r>
              <a:rPr lang="sv-SE" smtClean="0"/>
              <a:t>Klicka på ikonen för att lägga till en bild</a:t>
            </a:r>
            <a:endParaRPr lang="sv-SE"/>
          </a:p>
        </p:txBody>
      </p:sp>
      <p:sp>
        <p:nvSpPr>
          <p:cNvPr id="11" name="Platshållare för bild 4"/>
          <p:cNvSpPr>
            <a:spLocks noGrp="1"/>
          </p:cNvSpPr>
          <p:nvPr>
            <p:ph type="pic" sz="quarter" idx="15"/>
          </p:nvPr>
        </p:nvSpPr>
        <p:spPr>
          <a:xfrm>
            <a:off x="4631443" y="3250300"/>
            <a:ext cx="4267465" cy="2761563"/>
          </a:xfrm>
        </p:spPr>
        <p:txBody>
          <a:bodyPr tIns="1872000"/>
          <a:lstStyle>
            <a:lvl1pPr marL="0" indent="0" algn="ctr">
              <a:buFontTx/>
              <a:buNone/>
              <a:defRPr sz="1050"/>
            </a:lvl1pPr>
          </a:lstStyle>
          <a:p>
            <a:r>
              <a:rPr lang="sv-SE" smtClean="0"/>
              <a:t>Klicka på ikonen för att lägga till en bild</a:t>
            </a:r>
            <a:endParaRPr lang="sv-SE"/>
          </a:p>
        </p:txBody>
      </p:sp>
      <p:sp>
        <p:nvSpPr>
          <p:cNvPr id="12" name="Platshållare för bild 4"/>
          <p:cNvSpPr>
            <a:spLocks noGrp="1"/>
          </p:cNvSpPr>
          <p:nvPr>
            <p:ph type="pic" sz="quarter" idx="16"/>
          </p:nvPr>
        </p:nvSpPr>
        <p:spPr>
          <a:xfrm>
            <a:off x="245648" y="328613"/>
            <a:ext cx="4267465" cy="2741158"/>
          </a:xfrm>
        </p:spPr>
        <p:txBody>
          <a:bodyPr tIns="1872000"/>
          <a:lstStyle>
            <a:lvl1pPr marL="0" indent="0" algn="ctr">
              <a:buFontTx/>
              <a:buNone/>
              <a:defRPr sz="1050"/>
            </a:lvl1pPr>
          </a:lstStyle>
          <a:p>
            <a:r>
              <a:rPr lang="sv-SE" smtClean="0"/>
              <a:t>Klicka på ikonen för att lägga till en bild</a:t>
            </a:r>
            <a:endParaRPr lang="sv-SE"/>
          </a:p>
        </p:txBody>
      </p:sp>
      <p:sp>
        <p:nvSpPr>
          <p:cNvPr id="13" name="Platshållare för bild 4"/>
          <p:cNvSpPr>
            <a:spLocks noGrp="1"/>
          </p:cNvSpPr>
          <p:nvPr>
            <p:ph type="pic" sz="quarter" idx="17"/>
          </p:nvPr>
        </p:nvSpPr>
        <p:spPr>
          <a:xfrm>
            <a:off x="245648" y="3250300"/>
            <a:ext cx="4267465" cy="2761563"/>
          </a:xfrm>
        </p:spPr>
        <p:txBody>
          <a:bodyPr tIns="1872000"/>
          <a:lstStyle>
            <a:lvl1pPr marL="0" indent="0" algn="ctr">
              <a:buFontTx/>
              <a:buNone/>
              <a:defRPr sz="1050"/>
            </a:lvl1pPr>
          </a:lstStyle>
          <a:p>
            <a:r>
              <a:rPr lang="sv-SE" smtClean="0"/>
              <a:t>Klicka på ikonen för att lägga till en bild</a:t>
            </a:r>
            <a:endParaRPr lang="sv-SE"/>
          </a:p>
        </p:txBody>
      </p:sp>
    </p:spTree>
    <p:extLst>
      <p:ext uri="{BB962C8B-B14F-4D97-AF65-F5344CB8AC3E}">
        <p14:creationId xmlns:p14="http://schemas.microsoft.com/office/powerpoint/2010/main" val="356882562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3 bilder">
    <p:spTree>
      <p:nvGrpSpPr>
        <p:cNvPr id="1" name=""/>
        <p:cNvGrpSpPr/>
        <p:nvPr/>
      </p:nvGrpSpPr>
      <p:grpSpPr>
        <a:xfrm>
          <a:off x="0" y="0"/>
          <a:ext cx="0" cy="0"/>
          <a:chOff x="0" y="0"/>
          <a:chExt cx="0" cy="0"/>
        </a:xfrm>
      </p:grpSpPr>
      <p:sp>
        <p:nvSpPr>
          <p:cNvPr id="7" name="Platshållare för bild 4"/>
          <p:cNvSpPr>
            <a:spLocks noGrp="1"/>
          </p:cNvSpPr>
          <p:nvPr>
            <p:ph type="pic" sz="quarter" idx="14"/>
          </p:nvPr>
        </p:nvSpPr>
        <p:spPr>
          <a:xfrm>
            <a:off x="6100632" y="328613"/>
            <a:ext cx="2793772" cy="5683250"/>
          </a:xfrm>
        </p:spPr>
        <p:txBody>
          <a:bodyPr tIns="1872000"/>
          <a:lstStyle>
            <a:lvl1pPr marL="0" indent="0" algn="ctr">
              <a:buFontTx/>
              <a:buNone/>
              <a:defRPr/>
            </a:lvl1pPr>
          </a:lstStyle>
          <a:p>
            <a:r>
              <a:rPr lang="sv-SE" smtClean="0"/>
              <a:t>Klicka på ikonen för att lägga till en bild</a:t>
            </a:r>
            <a:endParaRPr lang="sv-SE"/>
          </a:p>
        </p:txBody>
      </p:sp>
      <p:sp>
        <p:nvSpPr>
          <p:cNvPr id="8" name="Platshållare för bild 4"/>
          <p:cNvSpPr>
            <a:spLocks noGrp="1"/>
          </p:cNvSpPr>
          <p:nvPr>
            <p:ph type="pic" sz="quarter" idx="15"/>
          </p:nvPr>
        </p:nvSpPr>
        <p:spPr>
          <a:xfrm>
            <a:off x="3174042" y="328613"/>
            <a:ext cx="2793772" cy="5683250"/>
          </a:xfrm>
        </p:spPr>
        <p:txBody>
          <a:bodyPr tIns="1872000"/>
          <a:lstStyle>
            <a:lvl1pPr marL="0" indent="0" algn="ctr">
              <a:buFontTx/>
              <a:buNone/>
              <a:defRPr/>
            </a:lvl1pPr>
          </a:lstStyle>
          <a:p>
            <a:r>
              <a:rPr lang="sv-SE" smtClean="0"/>
              <a:t>Klicka på ikonen för att lägga till en bild</a:t>
            </a:r>
            <a:endParaRPr lang="sv-SE"/>
          </a:p>
        </p:txBody>
      </p:sp>
      <p:sp>
        <p:nvSpPr>
          <p:cNvPr id="10" name="Platshållare för bild 4"/>
          <p:cNvSpPr>
            <a:spLocks noGrp="1"/>
          </p:cNvSpPr>
          <p:nvPr>
            <p:ph type="pic" sz="quarter" idx="16"/>
          </p:nvPr>
        </p:nvSpPr>
        <p:spPr>
          <a:xfrm>
            <a:off x="246395" y="328613"/>
            <a:ext cx="2793772" cy="5683250"/>
          </a:xfrm>
        </p:spPr>
        <p:txBody>
          <a:bodyPr tIns="1872000"/>
          <a:lstStyle>
            <a:lvl1pPr marL="0" indent="0" algn="ctr">
              <a:buFontTx/>
              <a:buNone/>
              <a:defRPr/>
            </a:lvl1pPr>
          </a:lstStyle>
          <a:p>
            <a:r>
              <a:rPr lang="sv-SE" smtClean="0"/>
              <a:t>Klicka på ikonen för att lägga till en bild</a:t>
            </a:r>
            <a:endParaRPr lang="sv-SE"/>
          </a:p>
        </p:txBody>
      </p:sp>
    </p:spTree>
    <p:extLst>
      <p:ext uri="{BB962C8B-B14F-4D97-AF65-F5344CB8AC3E}">
        <p14:creationId xmlns:p14="http://schemas.microsoft.com/office/powerpoint/2010/main" val="232346292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2 spalt, 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241885" y="263123"/>
            <a:ext cx="4229798" cy="584925"/>
          </a:xfrm>
        </p:spPr>
        <p:txBody>
          <a:bodyPr anchor="t" anchorCtr="0"/>
          <a:lstStyle>
            <a:lvl1pPr>
              <a:lnSpc>
                <a:spcPct val="100000"/>
              </a:lnSpc>
              <a:defRPr sz="1875" b="1"/>
            </a:lvl1pPr>
          </a:lstStyle>
          <a:p>
            <a:r>
              <a:rPr lang="sv-SE" smtClean="0"/>
              <a:t>Klicka här för att ändra format</a:t>
            </a:r>
            <a:endParaRPr lang="sv-SE"/>
          </a:p>
        </p:txBody>
      </p:sp>
      <p:sp>
        <p:nvSpPr>
          <p:cNvPr id="3" name="Platshållare för innehåll 2"/>
          <p:cNvSpPr>
            <a:spLocks noGrp="1"/>
          </p:cNvSpPr>
          <p:nvPr>
            <p:ph idx="1"/>
          </p:nvPr>
        </p:nvSpPr>
        <p:spPr>
          <a:xfrm>
            <a:off x="241883" y="1235239"/>
            <a:ext cx="4229798" cy="4776625"/>
          </a:xfrm>
        </p:spPr>
        <p:txBody>
          <a:bodyPr/>
          <a:lstStyle>
            <a:lvl1pPr>
              <a:lnSpc>
                <a:spcPct val="100000"/>
              </a:lnSpc>
              <a:spcBef>
                <a:spcPts val="255"/>
              </a:spcBef>
              <a:defRPr sz="1875"/>
            </a:lvl1pPr>
            <a:lvl2pPr>
              <a:lnSpc>
                <a:spcPct val="100000"/>
              </a:lnSpc>
              <a:defRPr sz="1650"/>
            </a:lvl2pPr>
            <a:lvl3pPr>
              <a:lnSpc>
                <a:spcPct val="100000"/>
              </a:lnSpc>
              <a:defRPr sz="1350"/>
            </a:lvl3pPr>
            <a:lvl4pPr>
              <a:lnSpc>
                <a:spcPct val="100000"/>
              </a:lnSpc>
              <a:defRPr sz="1350"/>
            </a:lvl4pPr>
            <a:lvl5pPr>
              <a:lnSpc>
                <a:spcPct val="100000"/>
              </a:lnSpc>
              <a:defRPr sz="135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8" name="Platshållare för innehåll 2"/>
          <p:cNvSpPr>
            <a:spLocks noGrp="1"/>
          </p:cNvSpPr>
          <p:nvPr>
            <p:ph idx="13"/>
          </p:nvPr>
        </p:nvSpPr>
        <p:spPr>
          <a:xfrm>
            <a:off x="4670091" y="1235238"/>
            <a:ext cx="4230653" cy="4776626"/>
          </a:xfrm>
        </p:spPr>
        <p:txBody>
          <a:bodyPr/>
          <a:lstStyle>
            <a:lvl1pPr>
              <a:lnSpc>
                <a:spcPct val="100000"/>
              </a:lnSpc>
              <a:defRPr sz="1875"/>
            </a:lvl1pPr>
            <a:lvl2pPr>
              <a:lnSpc>
                <a:spcPct val="100000"/>
              </a:lnSpc>
              <a:defRPr sz="1650"/>
            </a:lvl2pPr>
            <a:lvl3pPr>
              <a:lnSpc>
                <a:spcPct val="100000"/>
              </a:lnSpc>
              <a:defRPr sz="1350"/>
            </a:lvl3pPr>
            <a:lvl4pPr>
              <a:lnSpc>
                <a:spcPct val="100000"/>
              </a:lnSpc>
              <a:defRPr sz="1350"/>
            </a:lvl4pPr>
            <a:lvl5pPr>
              <a:lnSpc>
                <a:spcPct val="100000"/>
              </a:lnSpc>
              <a:defRPr sz="135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11" name="Platshållare för text 9"/>
          <p:cNvSpPr>
            <a:spLocks noGrp="1"/>
          </p:cNvSpPr>
          <p:nvPr>
            <p:ph type="body" sz="quarter" idx="14"/>
          </p:nvPr>
        </p:nvSpPr>
        <p:spPr>
          <a:xfrm>
            <a:off x="4670091" y="262772"/>
            <a:ext cx="4228275" cy="546430"/>
          </a:xfrm>
        </p:spPr>
        <p:txBody>
          <a:bodyPr/>
          <a:lstStyle>
            <a:lvl1pPr marL="0" indent="0">
              <a:lnSpc>
                <a:spcPct val="100000"/>
              </a:lnSpc>
              <a:buFontTx/>
              <a:buNone/>
              <a:defRPr sz="1875" b="1">
                <a:latin typeface="+mj-lt"/>
              </a:defRPr>
            </a:lvl1pPr>
          </a:lstStyle>
          <a:p>
            <a:pPr lvl="0"/>
            <a:r>
              <a:rPr lang="sv-SE" smtClean="0"/>
              <a:t>Klicka här för att ändra format på bakgrundstexten</a:t>
            </a:r>
          </a:p>
        </p:txBody>
      </p:sp>
    </p:spTree>
    <p:extLst>
      <p:ext uri="{BB962C8B-B14F-4D97-AF65-F5344CB8AC3E}">
        <p14:creationId xmlns:p14="http://schemas.microsoft.com/office/powerpoint/2010/main" val="4180132868"/>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Slutsida, mörk bakgrundsbild">
    <p:spTree>
      <p:nvGrpSpPr>
        <p:cNvPr id="1" name=""/>
        <p:cNvGrpSpPr/>
        <p:nvPr/>
      </p:nvGrpSpPr>
      <p:grpSpPr>
        <a:xfrm>
          <a:off x="0" y="0"/>
          <a:ext cx="0" cy="0"/>
          <a:chOff x="0" y="0"/>
          <a:chExt cx="0" cy="0"/>
        </a:xfrm>
      </p:grpSpPr>
      <p:sp>
        <p:nvSpPr>
          <p:cNvPr id="25" name="Platshållare för bild 24"/>
          <p:cNvSpPr>
            <a:spLocks noGrp="1"/>
          </p:cNvSpPr>
          <p:nvPr>
            <p:ph type="pic" sz="quarter" idx="16"/>
          </p:nvPr>
        </p:nvSpPr>
        <p:spPr>
          <a:xfrm>
            <a:off x="0" y="0"/>
            <a:ext cx="9144000" cy="6858000"/>
          </a:xfrm>
          <a:solidFill>
            <a:schemeClr val="accent2"/>
          </a:solidFill>
        </p:spPr>
        <p:txBody>
          <a:bodyPr tIns="2592000"/>
          <a:lstStyle>
            <a:lvl1pPr marL="0" indent="0" algn="ctr">
              <a:buFontTx/>
              <a:buNone/>
              <a:defRPr sz="1050"/>
            </a:lvl1pPr>
          </a:lstStyle>
          <a:p>
            <a:r>
              <a:rPr lang="sv-SE" smtClean="0"/>
              <a:t>Klicka på ikonen för att lägga till en bild</a:t>
            </a:r>
            <a:endParaRPr lang="sv-SE"/>
          </a:p>
        </p:txBody>
      </p:sp>
      <p:sp>
        <p:nvSpPr>
          <p:cNvPr id="9" name="Rubrik 1"/>
          <p:cNvSpPr>
            <a:spLocks noGrp="1"/>
          </p:cNvSpPr>
          <p:nvPr>
            <p:ph type="ctrTitle"/>
          </p:nvPr>
        </p:nvSpPr>
        <p:spPr>
          <a:xfrm>
            <a:off x="197042" y="110809"/>
            <a:ext cx="8701753" cy="868906"/>
          </a:xfrm>
        </p:spPr>
        <p:txBody>
          <a:bodyPr/>
          <a:lstStyle>
            <a:lvl1pPr>
              <a:lnSpc>
                <a:spcPct val="100000"/>
              </a:lnSpc>
              <a:defRPr sz="4499">
                <a:solidFill>
                  <a:schemeClr val="bg1"/>
                </a:solidFill>
              </a:defRPr>
            </a:lvl1pPr>
          </a:lstStyle>
          <a:p>
            <a:r>
              <a:rPr lang="sv-SE" smtClean="0"/>
              <a:t>Klicka här för att ändra format</a:t>
            </a:r>
            <a:endParaRPr lang="sv-SE"/>
          </a:p>
        </p:txBody>
      </p:sp>
      <p:sp>
        <p:nvSpPr>
          <p:cNvPr id="10" name="Underrubrik 2"/>
          <p:cNvSpPr>
            <a:spLocks noGrp="1"/>
          </p:cNvSpPr>
          <p:nvPr>
            <p:ph type="subTitle" idx="1"/>
          </p:nvPr>
        </p:nvSpPr>
        <p:spPr>
          <a:xfrm>
            <a:off x="197218" y="1152049"/>
            <a:ext cx="4296658" cy="1255227"/>
          </a:xfrm>
        </p:spPr>
        <p:txBody>
          <a:bodyPr/>
          <a:lstStyle>
            <a:lvl1pPr marL="0" indent="0" algn="l">
              <a:lnSpc>
                <a:spcPct val="100000"/>
              </a:lnSpc>
              <a:buNone/>
              <a:defRPr sz="1875">
                <a:solidFill>
                  <a:schemeClr val="bg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11"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chemeClr val="bg1"/>
                </a:solidFill>
              </a:defRPr>
            </a:lvl1pPr>
          </a:lstStyle>
          <a:p>
            <a:r>
              <a:rPr lang="sv-SE" dirty="0" smtClean="0"/>
              <a:t>Stål formar en bättre framtid</a:t>
            </a:r>
            <a:endParaRPr lang="sv-SE" dirty="0"/>
          </a:p>
        </p:txBody>
      </p:sp>
      <p:sp>
        <p:nvSpPr>
          <p:cNvPr id="8" name="Platshållare för text 4"/>
          <p:cNvSpPr>
            <a:spLocks noGrp="1"/>
          </p:cNvSpPr>
          <p:nvPr>
            <p:ph type="body" sz="quarter" idx="18" hasCustomPrompt="1"/>
          </p:nvPr>
        </p:nvSpPr>
        <p:spPr>
          <a:xfrm>
            <a:off x="220449" y="6298236"/>
            <a:ext cx="1379335" cy="235184"/>
          </a:xfrm>
          <a:blipFill>
            <a:blip r:embed="rId2"/>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Tree>
    <p:extLst>
      <p:ext uri="{BB962C8B-B14F-4D97-AF65-F5344CB8AC3E}">
        <p14:creationId xmlns:p14="http://schemas.microsoft.com/office/powerpoint/2010/main" val="261011610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Slutsida, ljus bakrundsbild">
    <p:spTree>
      <p:nvGrpSpPr>
        <p:cNvPr id="1" name=""/>
        <p:cNvGrpSpPr/>
        <p:nvPr/>
      </p:nvGrpSpPr>
      <p:grpSpPr>
        <a:xfrm>
          <a:off x="0" y="0"/>
          <a:ext cx="0" cy="0"/>
          <a:chOff x="0" y="0"/>
          <a:chExt cx="0" cy="0"/>
        </a:xfrm>
      </p:grpSpPr>
      <p:sp>
        <p:nvSpPr>
          <p:cNvPr id="25" name="Platshållare för bild 24"/>
          <p:cNvSpPr>
            <a:spLocks noGrp="1"/>
          </p:cNvSpPr>
          <p:nvPr>
            <p:ph type="pic" sz="quarter" idx="16"/>
          </p:nvPr>
        </p:nvSpPr>
        <p:spPr>
          <a:xfrm>
            <a:off x="0" y="0"/>
            <a:ext cx="9144000" cy="6858000"/>
          </a:xfrm>
          <a:solidFill>
            <a:schemeClr val="accent2"/>
          </a:solidFill>
        </p:spPr>
        <p:txBody>
          <a:bodyPr tIns="2592000"/>
          <a:lstStyle>
            <a:lvl1pPr marL="0" indent="0" algn="ctr">
              <a:buFontTx/>
              <a:buNone/>
              <a:defRPr sz="1050"/>
            </a:lvl1pPr>
          </a:lstStyle>
          <a:p>
            <a:r>
              <a:rPr lang="sv-SE" smtClean="0"/>
              <a:t>Klicka på ikonen för att lägga till en bild</a:t>
            </a:r>
            <a:endParaRPr lang="sv-SE"/>
          </a:p>
        </p:txBody>
      </p:sp>
      <p:sp>
        <p:nvSpPr>
          <p:cNvPr id="9" name="Rubrik 1"/>
          <p:cNvSpPr>
            <a:spLocks noGrp="1"/>
          </p:cNvSpPr>
          <p:nvPr>
            <p:ph type="ctrTitle"/>
          </p:nvPr>
        </p:nvSpPr>
        <p:spPr>
          <a:xfrm>
            <a:off x="197042" y="110809"/>
            <a:ext cx="8701753" cy="868906"/>
          </a:xfrm>
        </p:spPr>
        <p:txBody>
          <a:bodyPr/>
          <a:lstStyle>
            <a:lvl1pPr>
              <a:lnSpc>
                <a:spcPct val="100000"/>
              </a:lnSpc>
              <a:defRPr sz="4499">
                <a:solidFill>
                  <a:srgbClr val="000000"/>
                </a:solidFill>
              </a:defRPr>
            </a:lvl1pPr>
          </a:lstStyle>
          <a:p>
            <a:r>
              <a:rPr lang="sv-SE" smtClean="0"/>
              <a:t>Klicka här för att ändra format</a:t>
            </a:r>
            <a:endParaRPr lang="sv-SE" dirty="0"/>
          </a:p>
        </p:txBody>
      </p:sp>
      <p:sp>
        <p:nvSpPr>
          <p:cNvPr id="10" name="Underrubrik 2"/>
          <p:cNvSpPr>
            <a:spLocks noGrp="1"/>
          </p:cNvSpPr>
          <p:nvPr>
            <p:ph type="subTitle" idx="1"/>
          </p:nvPr>
        </p:nvSpPr>
        <p:spPr>
          <a:xfrm>
            <a:off x="197218" y="1152049"/>
            <a:ext cx="4296658" cy="1255227"/>
          </a:xfrm>
        </p:spPr>
        <p:txBody>
          <a:bodyPr/>
          <a:lstStyle>
            <a:lvl1pPr marL="0" indent="0" algn="l">
              <a:lnSpc>
                <a:spcPct val="100000"/>
              </a:lnSpc>
              <a:buNone/>
              <a:defRPr sz="1875">
                <a:solidFill>
                  <a:srgbClr val="000000"/>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11"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rgbClr val="000000"/>
                </a:solidFill>
              </a:defRPr>
            </a:lvl1pPr>
          </a:lstStyle>
          <a:p>
            <a:r>
              <a:rPr lang="sv-SE" dirty="0" smtClean="0"/>
              <a:t>Stål formar en bättre framtid</a:t>
            </a:r>
            <a:endParaRPr lang="sv-SE" dirty="0"/>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722" y="6298491"/>
            <a:ext cx="1368793" cy="235844"/>
          </a:xfrm>
          <a:prstGeom prst="rect">
            <a:avLst/>
          </a:prstGeom>
        </p:spPr>
      </p:pic>
    </p:spTree>
    <p:extLst>
      <p:ext uri="{BB962C8B-B14F-4D97-AF65-F5344CB8AC3E}">
        <p14:creationId xmlns:p14="http://schemas.microsoft.com/office/powerpoint/2010/main" val="5717811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Slutsida, vit">
    <p:spTree>
      <p:nvGrpSpPr>
        <p:cNvPr id="1" name=""/>
        <p:cNvGrpSpPr/>
        <p:nvPr/>
      </p:nvGrpSpPr>
      <p:grpSpPr>
        <a:xfrm>
          <a:off x="0" y="0"/>
          <a:ext cx="0" cy="0"/>
          <a:chOff x="0" y="0"/>
          <a:chExt cx="0" cy="0"/>
        </a:xfrm>
      </p:grpSpPr>
      <p:sp>
        <p:nvSpPr>
          <p:cNvPr id="9" name="Rubrik 1"/>
          <p:cNvSpPr>
            <a:spLocks noGrp="1"/>
          </p:cNvSpPr>
          <p:nvPr>
            <p:ph type="ctrTitle"/>
          </p:nvPr>
        </p:nvSpPr>
        <p:spPr>
          <a:xfrm>
            <a:off x="197042" y="110809"/>
            <a:ext cx="8701753" cy="868906"/>
          </a:xfrm>
        </p:spPr>
        <p:txBody>
          <a:bodyPr/>
          <a:lstStyle>
            <a:lvl1pPr>
              <a:lnSpc>
                <a:spcPct val="100000"/>
              </a:lnSpc>
              <a:defRPr sz="4499">
                <a:solidFill>
                  <a:schemeClr val="tx1"/>
                </a:solidFill>
              </a:defRPr>
            </a:lvl1pPr>
          </a:lstStyle>
          <a:p>
            <a:r>
              <a:rPr lang="sv-SE" smtClean="0"/>
              <a:t>Klicka här för att ändra format</a:t>
            </a:r>
            <a:endParaRPr lang="sv-SE"/>
          </a:p>
        </p:txBody>
      </p:sp>
      <p:sp>
        <p:nvSpPr>
          <p:cNvPr id="10" name="Underrubrik 2"/>
          <p:cNvSpPr>
            <a:spLocks noGrp="1"/>
          </p:cNvSpPr>
          <p:nvPr>
            <p:ph type="subTitle" idx="1"/>
          </p:nvPr>
        </p:nvSpPr>
        <p:spPr>
          <a:xfrm>
            <a:off x="197218" y="1152049"/>
            <a:ext cx="4296658" cy="1255227"/>
          </a:xfrm>
        </p:spPr>
        <p:txBody>
          <a:bodyPr/>
          <a:lstStyle>
            <a:lvl1pPr marL="0" indent="0" algn="l">
              <a:lnSpc>
                <a:spcPct val="100000"/>
              </a:lnSpc>
              <a:buNone/>
              <a:defRPr sz="1875">
                <a:solidFill>
                  <a:schemeClr val="tx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11"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chemeClr val="accent1"/>
                </a:solidFill>
              </a:defRPr>
            </a:lvl1pPr>
          </a:lstStyle>
          <a:p>
            <a:r>
              <a:rPr lang="sv-SE" dirty="0" smtClean="0"/>
              <a:t>Stål formar en bättre framtid</a:t>
            </a:r>
            <a:endParaRPr lang="sv-SE" dirty="0"/>
          </a:p>
        </p:txBody>
      </p:sp>
      <p:pic>
        <p:nvPicPr>
          <p:cNvPr id="8" name="Bildobjekt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722" y="6298491"/>
            <a:ext cx="1368793" cy="235844"/>
          </a:xfrm>
          <a:prstGeom prst="rect">
            <a:avLst/>
          </a:prstGeom>
        </p:spPr>
      </p:pic>
    </p:spTree>
    <p:extLst>
      <p:ext uri="{BB962C8B-B14F-4D97-AF65-F5344CB8AC3E}">
        <p14:creationId xmlns:p14="http://schemas.microsoft.com/office/powerpoint/2010/main" val="386269392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Slutsida, blå">
    <p:bg>
      <p:bgPr>
        <a:solidFill>
          <a:schemeClr val="accent1"/>
        </a:solidFill>
        <a:effectLst/>
      </p:bgPr>
    </p:bg>
    <p:spTree>
      <p:nvGrpSpPr>
        <p:cNvPr id="1" name=""/>
        <p:cNvGrpSpPr/>
        <p:nvPr/>
      </p:nvGrpSpPr>
      <p:grpSpPr>
        <a:xfrm>
          <a:off x="0" y="0"/>
          <a:ext cx="0" cy="0"/>
          <a:chOff x="0" y="0"/>
          <a:chExt cx="0" cy="0"/>
        </a:xfrm>
      </p:grpSpPr>
      <p:sp>
        <p:nvSpPr>
          <p:cNvPr id="9" name="Rubrik 1"/>
          <p:cNvSpPr>
            <a:spLocks noGrp="1"/>
          </p:cNvSpPr>
          <p:nvPr>
            <p:ph type="ctrTitle"/>
          </p:nvPr>
        </p:nvSpPr>
        <p:spPr>
          <a:xfrm>
            <a:off x="197042" y="110809"/>
            <a:ext cx="8701753" cy="868906"/>
          </a:xfrm>
        </p:spPr>
        <p:txBody>
          <a:bodyPr/>
          <a:lstStyle>
            <a:lvl1pPr>
              <a:lnSpc>
                <a:spcPct val="100000"/>
              </a:lnSpc>
              <a:defRPr sz="4499">
                <a:solidFill>
                  <a:schemeClr val="bg1"/>
                </a:solidFill>
              </a:defRPr>
            </a:lvl1pPr>
          </a:lstStyle>
          <a:p>
            <a:r>
              <a:rPr lang="sv-SE" smtClean="0"/>
              <a:t>Klicka här för att ändra format</a:t>
            </a:r>
            <a:endParaRPr lang="sv-SE"/>
          </a:p>
        </p:txBody>
      </p:sp>
      <p:sp>
        <p:nvSpPr>
          <p:cNvPr id="10" name="Underrubrik 2"/>
          <p:cNvSpPr>
            <a:spLocks noGrp="1"/>
          </p:cNvSpPr>
          <p:nvPr>
            <p:ph type="subTitle" idx="1"/>
          </p:nvPr>
        </p:nvSpPr>
        <p:spPr>
          <a:xfrm>
            <a:off x="197218" y="1152049"/>
            <a:ext cx="4296658" cy="1255227"/>
          </a:xfrm>
        </p:spPr>
        <p:txBody>
          <a:bodyPr/>
          <a:lstStyle>
            <a:lvl1pPr marL="0" indent="0" algn="l">
              <a:lnSpc>
                <a:spcPct val="100000"/>
              </a:lnSpc>
              <a:buNone/>
              <a:defRPr sz="1875">
                <a:solidFill>
                  <a:schemeClr val="bg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11"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chemeClr val="bg1"/>
                </a:solidFill>
              </a:defRPr>
            </a:lvl1pPr>
          </a:lstStyle>
          <a:p>
            <a:r>
              <a:rPr lang="sv-SE" dirty="0" smtClean="0"/>
              <a:t>Stål formar en bättre framtid</a:t>
            </a:r>
            <a:endParaRPr lang="sv-SE" dirty="0"/>
          </a:p>
        </p:txBody>
      </p:sp>
      <p:pic>
        <p:nvPicPr>
          <p:cNvPr id="6" name="Bildobjekt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725" y="6298491"/>
            <a:ext cx="1368786" cy="235844"/>
          </a:xfrm>
          <a:prstGeom prst="rect">
            <a:avLst/>
          </a:prstGeom>
        </p:spPr>
      </p:pic>
    </p:spTree>
    <p:extLst>
      <p:ext uri="{BB962C8B-B14F-4D97-AF65-F5344CB8AC3E}">
        <p14:creationId xmlns:p14="http://schemas.microsoft.com/office/powerpoint/2010/main" val="419439080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1_Rubrik, brödtext">
    <p:spTree>
      <p:nvGrpSpPr>
        <p:cNvPr id="1" name=""/>
        <p:cNvGrpSpPr/>
        <p:nvPr/>
      </p:nvGrpSpPr>
      <p:grpSpPr>
        <a:xfrm>
          <a:off x="0" y="0"/>
          <a:ext cx="0" cy="0"/>
          <a:chOff x="0" y="0"/>
          <a:chExt cx="0" cy="0"/>
        </a:xfrm>
      </p:grpSpPr>
      <p:sp>
        <p:nvSpPr>
          <p:cNvPr id="5" name="Rubrik 1"/>
          <p:cNvSpPr>
            <a:spLocks noGrp="1"/>
          </p:cNvSpPr>
          <p:nvPr>
            <p:ph type="title"/>
          </p:nvPr>
        </p:nvSpPr>
        <p:spPr>
          <a:xfrm>
            <a:off x="241885" y="253967"/>
            <a:ext cx="8637751" cy="512315"/>
          </a:xfrm>
        </p:spPr>
        <p:txBody>
          <a:bodyPr/>
          <a:lstStyle>
            <a:lvl1pPr>
              <a:lnSpc>
                <a:spcPct val="100000"/>
              </a:lnSpc>
              <a:defRPr sz="1875" b="1"/>
            </a:lvl1pPr>
          </a:lstStyle>
          <a:p>
            <a:r>
              <a:rPr lang="sv-SE" smtClean="0"/>
              <a:t>Klicka här för att ändra format</a:t>
            </a:r>
            <a:endParaRPr lang="sv-SE"/>
          </a:p>
        </p:txBody>
      </p:sp>
      <p:sp>
        <p:nvSpPr>
          <p:cNvPr id="7" name="Platshållare för innehåll 2"/>
          <p:cNvSpPr>
            <a:spLocks noGrp="1"/>
          </p:cNvSpPr>
          <p:nvPr>
            <p:ph idx="1"/>
          </p:nvPr>
        </p:nvSpPr>
        <p:spPr>
          <a:xfrm>
            <a:off x="241881" y="1246189"/>
            <a:ext cx="8637751" cy="4765675"/>
          </a:xfrm>
        </p:spPr>
        <p:txBody>
          <a:bodyPr/>
          <a:lstStyle>
            <a:lvl1pPr marL="0" indent="0">
              <a:lnSpc>
                <a:spcPct val="100000"/>
              </a:lnSpc>
              <a:buFontTx/>
              <a:buNone/>
              <a:defRPr sz="1875"/>
            </a:lvl1pPr>
          </a:lstStyle>
          <a:p>
            <a:pPr lvl="0"/>
            <a:r>
              <a:rPr lang="sv-SE" smtClean="0"/>
              <a:t>Klicka här för att ändra format på bakgrundstexten</a:t>
            </a:r>
          </a:p>
        </p:txBody>
      </p:sp>
    </p:spTree>
    <p:extLst>
      <p:ext uri="{BB962C8B-B14F-4D97-AF65-F5344CB8AC3E}">
        <p14:creationId xmlns:p14="http://schemas.microsoft.com/office/powerpoint/2010/main" val="82079229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lvl1pPr marL="170214" indent="-170214">
              <a:defRPr/>
            </a:lvl1pPr>
            <a:lvl2pPr marL="333286" indent="-170214">
              <a:defRPr/>
            </a:lvl2pPr>
            <a:lvl4pPr marL="695140" indent="-170214">
              <a:defRPr/>
            </a:lvl4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0"/>
          </p:nvPr>
        </p:nvSpPr>
        <p:spPr>
          <a:xfrm>
            <a:off x="628652" y="6400805"/>
            <a:ext cx="1050681" cy="320683"/>
          </a:xfrm>
          <a:prstGeom prst="rect">
            <a:avLst/>
          </a:prstGeom>
        </p:spPr>
        <p:txBody>
          <a:bodyPr/>
          <a:lstStyle/>
          <a:p>
            <a:pPr fontAlgn="auto">
              <a:spcBef>
                <a:spcPts val="0"/>
              </a:spcBef>
              <a:spcAft>
                <a:spcPts val="0"/>
              </a:spcAft>
              <a:buFontTx/>
              <a:buNone/>
            </a:pPr>
            <a:fld id="{92062B21-F910-48F0-9348-E8679E3BDAC0}" type="datetimeFigureOut">
              <a:rPr lang="sv-SE" sz="1350" smtClean="0">
                <a:solidFill>
                  <a:prstClr val="black">
                    <a:tint val="75000"/>
                  </a:prstClr>
                </a:solidFill>
                <a:latin typeface="Arial"/>
              </a:rPr>
              <a:pPr fontAlgn="auto">
                <a:spcBef>
                  <a:spcPts val="0"/>
                </a:spcBef>
                <a:spcAft>
                  <a:spcPts val="0"/>
                </a:spcAft>
                <a:buFontTx/>
                <a:buNone/>
              </a:pPr>
              <a:t>2017-12-20</a:t>
            </a:fld>
            <a:endParaRPr lang="sv-SE" sz="1350">
              <a:solidFill>
                <a:prstClr val="black">
                  <a:tint val="75000"/>
                </a:prstClr>
              </a:solidFill>
              <a:latin typeface="Arial"/>
            </a:endParaRPr>
          </a:p>
        </p:txBody>
      </p:sp>
      <p:sp>
        <p:nvSpPr>
          <p:cNvPr id="5" name="Platshållare för sidfot 4"/>
          <p:cNvSpPr>
            <a:spLocks noGrp="1"/>
          </p:cNvSpPr>
          <p:nvPr>
            <p:ph type="ftr" sz="quarter" idx="11"/>
          </p:nvPr>
        </p:nvSpPr>
        <p:spPr>
          <a:xfrm>
            <a:off x="626665" y="6016662"/>
            <a:ext cx="3086100" cy="365125"/>
          </a:xfrm>
          <a:prstGeom prst="rect">
            <a:avLst/>
          </a:prstGeom>
        </p:spPr>
        <p:txBody>
          <a:bodyPr/>
          <a:lstStyle/>
          <a:p>
            <a:pPr fontAlgn="auto">
              <a:spcBef>
                <a:spcPts val="0"/>
              </a:spcBef>
              <a:spcAft>
                <a:spcPts val="0"/>
              </a:spcAft>
              <a:buFontTx/>
              <a:buNone/>
            </a:pPr>
            <a:endParaRPr lang="sv-SE" sz="1350">
              <a:solidFill>
                <a:prstClr val="black">
                  <a:tint val="75000"/>
                </a:prstClr>
              </a:solidFill>
              <a:latin typeface="Arial"/>
            </a:endParaRPr>
          </a:p>
        </p:txBody>
      </p:sp>
      <p:sp>
        <p:nvSpPr>
          <p:cNvPr id="6" name="Platshållare för bildnummer 5"/>
          <p:cNvSpPr>
            <a:spLocks noGrp="1"/>
          </p:cNvSpPr>
          <p:nvPr>
            <p:ph type="sldNum" sz="quarter" idx="12"/>
          </p:nvPr>
        </p:nvSpPr>
        <p:spPr/>
        <p:txBody>
          <a:bodyPr/>
          <a:lstStyle/>
          <a:p>
            <a:fld id="{F68E2FE0-4272-4FEA-8668-F81F752192C8}"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53306683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1" y="6356353"/>
            <a:ext cx="2133600" cy="365125"/>
          </a:xfrm>
          <a:prstGeom prst="rect">
            <a:avLst/>
          </a:prstGeom>
        </p:spPr>
        <p:txBody>
          <a:bodyPr/>
          <a:lstStyle/>
          <a:p>
            <a:pPr fontAlgn="auto">
              <a:spcBef>
                <a:spcPts val="0"/>
              </a:spcBef>
              <a:spcAft>
                <a:spcPts val="0"/>
              </a:spcAft>
              <a:buFontTx/>
              <a:buNone/>
            </a:pPr>
            <a:fld id="{F575F369-B19F-6445-B641-E5D7DD82F5A2}" type="datetimeFigureOut">
              <a:rPr lang="en-US" sz="1350" smtClean="0">
                <a:solidFill>
                  <a:prstClr val="black"/>
                </a:solidFill>
                <a:latin typeface="Arial"/>
              </a:rPr>
              <a:pPr fontAlgn="auto">
                <a:spcBef>
                  <a:spcPts val="0"/>
                </a:spcBef>
                <a:spcAft>
                  <a:spcPts val="0"/>
                </a:spcAft>
                <a:buFontTx/>
                <a:buNone/>
              </a:pPr>
              <a:t>12/20/2017</a:t>
            </a:fld>
            <a:endParaRPr lang="sv-SE" sz="1350">
              <a:solidFill>
                <a:prstClr val="black"/>
              </a:solidFill>
              <a:latin typeface="Arial"/>
            </a:endParaRPr>
          </a:p>
        </p:txBody>
      </p:sp>
      <p:sp>
        <p:nvSpPr>
          <p:cNvPr id="3" name="Footer Placeholder 2"/>
          <p:cNvSpPr>
            <a:spLocks noGrp="1"/>
          </p:cNvSpPr>
          <p:nvPr>
            <p:ph type="ftr" sz="quarter" idx="11"/>
          </p:nvPr>
        </p:nvSpPr>
        <p:spPr>
          <a:xfrm>
            <a:off x="3124200" y="6356353"/>
            <a:ext cx="2895600" cy="365125"/>
          </a:xfrm>
          <a:prstGeom prst="rect">
            <a:avLst/>
          </a:prstGeom>
        </p:spPr>
        <p:txBody>
          <a:bodyPr/>
          <a:lstStyle/>
          <a:p>
            <a:pPr fontAlgn="auto">
              <a:spcBef>
                <a:spcPts val="0"/>
              </a:spcBef>
              <a:spcAft>
                <a:spcPts val="0"/>
              </a:spcAft>
              <a:buFontTx/>
              <a:buNone/>
            </a:pPr>
            <a:endParaRPr lang="sv-SE" sz="1350">
              <a:solidFill>
                <a:prstClr val="black"/>
              </a:solidFill>
              <a:latin typeface="Arial"/>
            </a:endParaRPr>
          </a:p>
        </p:txBody>
      </p:sp>
      <p:sp>
        <p:nvSpPr>
          <p:cNvPr id="4" name="Slide Number Placeholder 3"/>
          <p:cNvSpPr>
            <a:spLocks noGrp="1"/>
          </p:cNvSpPr>
          <p:nvPr>
            <p:ph type="sldNum" sz="quarter" idx="12"/>
          </p:nvPr>
        </p:nvSpPr>
        <p:spPr/>
        <p:txBody>
          <a:bodyPr/>
          <a:lstStyle/>
          <a:p>
            <a:fld id="{D4685628-349E-6F41-BCA1-A976C8C34DAC}" type="slidenum">
              <a:rPr lang="sv-SE" smtClean="0">
                <a:solidFill>
                  <a:srgbClr val="0C73E3"/>
                </a:solidFill>
              </a:rPr>
              <a:pPr/>
              <a:t>‹#›</a:t>
            </a:fld>
            <a:endParaRPr lang="sv-SE">
              <a:solidFill>
                <a:srgbClr val="0C73E3"/>
              </a:solidFill>
            </a:endParaRPr>
          </a:p>
        </p:txBody>
      </p:sp>
    </p:spTree>
    <p:extLst>
      <p:ext uri="{BB962C8B-B14F-4D97-AF65-F5344CB8AC3E}">
        <p14:creationId xmlns:p14="http://schemas.microsoft.com/office/powerpoint/2010/main" val="5500726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351588" y="476312"/>
            <a:ext cx="1676400" cy="54832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1322388" y="476312"/>
            <a:ext cx="4876800" cy="54832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Titelsida, mörk bakgrundsbild">
    <p:spTree>
      <p:nvGrpSpPr>
        <p:cNvPr id="1" name=""/>
        <p:cNvGrpSpPr/>
        <p:nvPr/>
      </p:nvGrpSpPr>
      <p:grpSpPr>
        <a:xfrm>
          <a:off x="0" y="0"/>
          <a:ext cx="0" cy="0"/>
          <a:chOff x="0" y="0"/>
          <a:chExt cx="0" cy="0"/>
        </a:xfrm>
      </p:grpSpPr>
      <p:sp>
        <p:nvSpPr>
          <p:cNvPr id="25" name="Platshållare för bild 24"/>
          <p:cNvSpPr>
            <a:spLocks noGrp="1"/>
          </p:cNvSpPr>
          <p:nvPr>
            <p:ph type="pic" sz="quarter" idx="16"/>
          </p:nvPr>
        </p:nvSpPr>
        <p:spPr>
          <a:xfrm>
            <a:off x="0" y="0"/>
            <a:ext cx="9144000" cy="6858000"/>
          </a:xfrm>
          <a:solidFill>
            <a:schemeClr val="accent2"/>
          </a:solidFill>
        </p:spPr>
        <p:txBody>
          <a:bodyPr tIns="1620000"/>
          <a:lstStyle>
            <a:lvl1pPr marL="0" indent="0" algn="ctr">
              <a:buFontTx/>
              <a:buNone/>
              <a:defRPr sz="1050"/>
            </a:lvl1pPr>
          </a:lstStyle>
          <a:p>
            <a:r>
              <a:rPr lang="sv-SE" smtClean="0"/>
              <a:t>Klicka på ikonen för att lägga till en bild</a:t>
            </a:r>
            <a:endParaRPr lang="sv-SE"/>
          </a:p>
        </p:txBody>
      </p:sp>
      <p:sp>
        <p:nvSpPr>
          <p:cNvPr id="2" name="Rubrik 1"/>
          <p:cNvSpPr>
            <a:spLocks noGrp="1"/>
          </p:cNvSpPr>
          <p:nvPr>
            <p:ph type="ctrTitle"/>
          </p:nvPr>
        </p:nvSpPr>
        <p:spPr>
          <a:xfrm>
            <a:off x="197042" y="110809"/>
            <a:ext cx="7772400" cy="1470025"/>
          </a:xfrm>
        </p:spPr>
        <p:txBody>
          <a:bodyPr/>
          <a:lstStyle>
            <a:lvl1pPr>
              <a:lnSpc>
                <a:spcPct val="100000"/>
              </a:lnSpc>
              <a:defRPr sz="4499">
                <a:solidFill>
                  <a:schemeClr val="bg1"/>
                </a:solidFill>
              </a:defRPr>
            </a:lvl1pPr>
          </a:lstStyle>
          <a:p>
            <a:r>
              <a:rPr lang="sv-SE" smtClean="0"/>
              <a:t>Klicka här för att ändra format</a:t>
            </a:r>
            <a:endParaRPr lang="sv-SE" dirty="0"/>
          </a:p>
        </p:txBody>
      </p:sp>
      <p:sp>
        <p:nvSpPr>
          <p:cNvPr id="3" name="Underrubrik 2"/>
          <p:cNvSpPr>
            <a:spLocks noGrp="1"/>
          </p:cNvSpPr>
          <p:nvPr>
            <p:ph type="subTitle" idx="1"/>
          </p:nvPr>
        </p:nvSpPr>
        <p:spPr>
          <a:xfrm>
            <a:off x="197218" y="2747607"/>
            <a:ext cx="4296658" cy="1255227"/>
          </a:xfrm>
        </p:spPr>
        <p:txBody>
          <a:bodyPr/>
          <a:lstStyle>
            <a:lvl1pPr marL="0" indent="0" algn="l">
              <a:lnSpc>
                <a:spcPct val="100000"/>
              </a:lnSpc>
              <a:buNone/>
              <a:defRPr sz="1875">
                <a:solidFill>
                  <a:schemeClr val="bg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18" name="Platshållare för text 4"/>
          <p:cNvSpPr>
            <a:spLocks noGrp="1"/>
          </p:cNvSpPr>
          <p:nvPr>
            <p:ph type="body" sz="quarter" idx="18" hasCustomPrompt="1"/>
          </p:nvPr>
        </p:nvSpPr>
        <p:spPr>
          <a:xfrm>
            <a:off x="220449" y="6298236"/>
            <a:ext cx="1379335" cy="235184"/>
          </a:xfrm>
          <a:blipFill>
            <a:blip r:embed="rId2"/>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
        <p:nvSpPr>
          <p:cNvPr id="9" name="Platshållare för text 8"/>
          <p:cNvSpPr>
            <a:spLocks noGrp="1"/>
          </p:cNvSpPr>
          <p:nvPr>
            <p:ph type="body" sz="quarter" idx="20"/>
          </p:nvPr>
        </p:nvSpPr>
        <p:spPr>
          <a:xfrm>
            <a:off x="4974327" y="5751993"/>
            <a:ext cx="3924468" cy="854140"/>
          </a:xfrm>
        </p:spPr>
        <p:txBody>
          <a:bodyPr anchor="b" anchorCtr="0"/>
          <a:lstStyle>
            <a:lvl1pPr marL="0" indent="0" algn="r">
              <a:buFontTx/>
              <a:buNone/>
              <a:defRPr sz="1875">
                <a:solidFill>
                  <a:schemeClr val="bg1"/>
                </a:solidFill>
              </a:defRPr>
            </a:lvl1pPr>
          </a:lstStyle>
          <a:p>
            <a:pPr lvl="0"/>
            <a:r>
              <a:rPr lang="sv-SE" smtClean="0"/>
              <a:t>Klicka här för att ändra format på bakgrundstexten</a:t>
            </a:r>
          </a:p>
        </p:txBody>
      </p:sp>
    </p:spTree>
    <p:extLst>
      <p:ext uri="{BB962C8B-B14F-4D97-AF65-F5344CB8AC3E}">
        <p14:creationId xmlns:p14="http://schemas.microsoft.com/office/powerpoint/2010/main" val="4257556657"/>
      </p:ext>
    </p:extLst>
  </p:cSld>
  <p:clrMapOvr>
    <a:masterClrMapping/>
  </p:clrMapOvr>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preserve="1" userDrawn="1">
  <p:cSld name="Titelsida, ljus bakgrundsbild">
    <p:spTree>
      <p:nvGrpSpPr>
        <p:cNvPr id="1" name=""/>
        <p:cNvGrpSpPr/>
        <p:nvPr/>
      </p:nvGrpSpPr>
      <p:grpSpPr>
        <a:xfrm>
          <a:off x="0" y="0"/>
          <a:ext cx="0" cy="0"/>
          <a:chOff x="0" y="0"/>
          <a:chExt cx="0" cy="0"/>
        </a:xfrm>
      </p:grpSpPr>
      <p:sp>
        <p:nvSpPr>
          <p:cNvPr id="25" name="Platshållare för bild 24"/>
          <p:cNvSpPr>
            <a:spLocks noGrp="1"/>
          </p:cNvSpPr>
          <p:nvPr>
            <p:ph type="pic" sz="quarter" idx="16"/>
          </p:nvPr>
        </p:nvSpPr>
        <p:spPr>
          <a:xfrm>
            <a:off x="0" y="0"/>
            <a:ext cx="9144000" cy="6858000"/>
          </a:xfrm>
          <a:noFill/>
        </p:spPr>
        <p:txBody>
          <a:bodyPr tIns="1800000"/>
          <a:lstStyle>
            <a:lvl1pPr marL="0" indent="0" algn="ctr">
              <a:buFontTx/>
              <a:buNone/>
              <a:defRPr sz="1050"/>
            </a:lvl1pPr>
          </a:lstStyle>
          <a:p>
            <a:r>
              <a:rPr lang="sv-SE" smtClean="0"/>
              <a:t>Klicka på ikonen för att lägga till en bild</a:t>
            </a:r>
            <a:endParaRPr lang="sv-SE"/>
          </a:p>
        </p:txBody>
      </p:sp>
      <p:sp>
        <p:nvSpPr>
          <p:cNvPr id="12" name="Freeform 5"/>
          <p:cNvSpPr>
            <a:spLocks noEditPoints="1"/>
          </p:cNvSpPr>
          <p:nvPr userDrawn="1"/>
        </p:nvSpPr>
        <p:spPr bwMode="auto">
          <a:xfrm>
            <a:off x="211876" y="320677"/>
            <a:ext cx="1524794" cy="263525"/>
          </a:xfrm>
          <a:custGeom>
            <a:avLst/>
            <a:gdLst>
              <a:gd name="T0" fmla="*/ 514 w 2413"/>
              <a:gd name="T1" fmla="*/ 129 h 309"/>
              <a:gd name="T2" fmla="*/ 377 w 2413"/>
              <a:gd name="T3" fmla="*/ 304 h 309"/>
              <a:gd name="T4" fmla="*/ 428 w 2413"/>
              <a:gd name="T5" fmla="*/ 122 h 309"/>
              <a:gd name="T6" fmla="*/ 601 w 2413"/>
              <a:gd name="T7" fmla="*/ 115 h 309"/>
              <a:gd name="T8" fmla="*/ 550 w 2413"/>
              <a:gd name="T9" fmla="*/ 304 h 309"/>
              <a:gd name="T10" fmla="*/ 646 w 2413"/>
              <a:gd name="T11" fmla="*/ 112 h 309"/>
              <a:gd name="T12" fmla="*/ 742 w 2413"/>
              <a:gd name="T13" fmla="*/ 304 h 309"/>
              <a:gd name="T14" fmla="*/ 47 w 2413"/>
              <a:gd name="T15" fmla="*/ 187 h 309"/>
              <a:gd name="T16" fmla="*/ 104 w 2413"/>
              <a:gd name="T17" fmla="*/ 188 h 309"/>
              <a:gd name="T18" fmla="*/ 47 w 2413"/>
              <a:gd name="T19" fmla="*/ 187 h 309"/>
              <a:gd name="T20" fmla="*/ 997 w 2413"/>
              <a:gd name="T21" fmla="*/ 194 h 309"/>
              <a:gd name="T22" fmla="*/ 1165 w 2413"/>
              <a:gd name="T23" fmla="*/ 204 h 309"/>
              <a:gd name="T24" fmla="*/ 1111 w 2413"/>
              <a:gd name="T25" fmla="*/ 281 h 309"/>
              <a:gd name="T26" fmla="*/ 847 w 2413"/>
              <a:gd name="T27" fmla="*/ 177 h 309"/>
              <a:gd name="T28" fmla="*/ 796 w 2413"/>
              <a:gd name="T29" fmla="*/ 304 h 309"/>
              <a:gd name="T30" fmla="*/ 931 w 2413"/>
              <a:gd name="T31" fmla="*/ 304 h 309"/>
              <a:gd name="T32" fmla="*/ 995 w 2413"/>
              <a:gd name="T33" fmla="*/ 77 h 309"/>
              <a:gd name="T34" fmla="*/ 1315 w 2413"/>
              <a:gd name="T35" fmla="*/ 115 h 309"/>
              <a:gd name="T36" fmla="*/ 1264 w 2413"/>
              <a:gd name="T37" fmla="*/ 304 h 309"/>
              <a:gd name="T38" fmla="*/ 1360 w 2413"/>
              <a:gd name="T39" fmla="*/ 112 h 309"/>
              <a:gd name="T40" fmla="*/ 1456 w 2413"/>
              <a:gd name="T41" fmla="*/ 304 h 309"/>
              <a:gd name="T42" fmla="*/ 2413 w 2413"/>
              <a:gd name="T43" fmla="*/ 108 h 309"/>
              <a:gd name="T44" fmla="*/ 2348 w 2413"/>
              <a:gd name="T45" fmla="*/ 0 h 309"/>
              <a:gd name="T46" fmla="*/ 2372 w 2413"/>
              <a:gd name="T47" fmla="*/ 309 h 309"/>
              <a:gd name="T48" fmla="*/ 2348 w 2413"/>
              <a:gd name="T49" fmla="*/ 108 h 309"/>
              <a:gd name="T50" fmla="*/ 1957 w 2413"/>
              <a:gd name="T51" fmla="*/ 74 h 309"/>
              <a:gd name="T52" fmla="*/ 1957 w 2413"/>
              <a:gd name="T53" fmla="*/ 304 h 309"/>
              <a:gd name="T54" fmla="*/ 2042 w 2413"/>
              <a:gd name="T55" fmla="*/ 74 h 309"/>
              <a:gd name="T56" fmla="*/ 1564 w 2413"/>
              <a:gd name="T57" fmla="*/ 0 h 309"/>
              <a:gd name="T58" fmla="*/ 1588 w 2413"/>
              <a:gd name="T59" fmla="*/ 309 h 309"/>
              <a:gd name="T60" fmla="*/ 1564 w 2413"/>
              <a:gd name="T61" fmla="*/ 108 h 309"/>
              <a:gd name="T62" fmla="*/ 1564 w 2413"/>
              <a:gd name="T63" fmla="*/ 77 h 309"/>
              <a:gd name="T64" fmla="*/ 1751 w 2413"/>
              <a:gd name="T65" fmla="*/ 309 h 309"/>
              <a:gd name="T66" fmla="*/ 1863 w 2413"/>
              <a:gd name="T67" fmla="*/ 187 h 309"/>
              <a:gd name="T68" fmla="*/ 1696 w 2413"/>
              <a:gd name="T69" fmla="*/ 176 h 309"/>
              <a:gd name="T70" fmla="*/ 339 w 2413"/>
              <a:gd name="T71" fmla="*/ 195 h 309"/>
              <a:gd name="T72" fmla="*/ 250 w 2413"/>
              <a:gd name="T73" fmla="*/ 309 h 309"/>
              <a:gd name="T74" fmla="*/ 339 w 2413"/>
              <a:gd name="T75" fmla="*/ 195 h 309"/>
              <a:gd name="T76" fmla="*/ 199 w 2413"/>
              <a:gd name="T77" fmla="*/ 161 h 309"/>
              <a:gd name="T78" fmla="*/ 2110 w 2413"/>
              <a:gd name="T79" fmla="*/ 195 h 309"/>
              <a:gd name="T80" fmla="*/ 2058 w 2413"/>
              <a:gd name="T81" fmla="*/ 188 h 309"/>
              <a:gd name="T82" fmla="*/ 2202 w 2413"/>
              <a:gd name="T83" fmla="*/ 161 h 309"/>
              <a:gd name="T84" fmla="*/ 2202 w 2413"/>
              <a:gd name="T85" fmla="*/ 16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13" h="309">
                <a:moveTo>
                  <a:pt x="505" y="74"/>
                </a:moveTo>
                <a:cubicBezTo>
                  <a:pt x="508" y="74"/>
                  <a:pt x="512" y="74"/>
                  <a:pt x="514" y="74"/>
                </a:cubicBezTo>
                <a:cubicBezTo>
                  <a:pt x="514" y="129"/>
                  <a:pt x="514" y="129"/>
                  <a:pt x="514" y="129"/>
                </a:cubicBezTo>
                <a:cubicBezTo>
                  <a:pt x="428" y="129"/>
                  <a:pt x="428" y="129"/>
                  <a:pt x="428" y="129"/>
                </a:cubicBezTo>
                <a:cubicBezTo>
                  <a:pt x="428" y="304"/>
                  <a:pt x="428" y="304"/>
                  <a:pt x="428" y="304"/>
                </a:cubicBezTo>
                <a:cubicBezTo>
                  <a:pt x="377" y="304"/>
                  <a:pt x="377" y="304"/>
                  <a:pt x="377" y="304"/>
                </a:cubicBezTo>
                <a:cubicBezTo>
                  <a:pt x="377" y="80"/>
                  <a:pt x="377" y="80"/>
                  <a:pt x="377" y="80"/>
                </a:cubicBezTo>
                <a:cubicBezTo>
                  <a:pt x="428" y="74"/>
                  <a:pt x="428" y="74"/>
                  <a:pt x="428" y="74"/>
                </a:cubicBezTo>
                <a:cubicBezTo>
                  <a:pt x="428" y="122"/>
                  <a:pt x="428" y="122"/>
                  <a:pt x="428" y="122"/>
                </a:cubicBezTo>
                <a:cubicBezTo>
                  <a:pt x="443" y="96"/>
                  <a:pt x="469" y="74"/>
                  <a:pt x="505" y="74"/>
                </a:cubicBezTo>
                <a:close/>
                <a:moveTo>
                  <a:pt x="677" y="73"/>
                </a:moveTo>
                <a:cubicBezTo>
                  <a:pt x="645" y="73"/>
                  <a:pt x="620" y="89"/>
                  <a:pt x="601" y="115"/>
                </a:cubicBezTo>
                <a:cubicBezTo>
                  <a:pt x="601" y="74"/>
                  <a:pt x="601" y="74"/>
                  <a:pt x="601" y="74"/>
                </a:cubicBezTo>
                <a:cubicBezTo>
                  <a:pt x="550" y="80"/>
                  <a:pt x="550" y="80"/>
                  <a:pt x="550" y="80"/>
                </a:cubicBezTo>
                <a:cubicBezTo>
                  <a:pt x="550" y="304"/>
                  <a:pt x="550" y="304"/>
                  <a:pt x="550" y="304"/>
                </a:cubicBezTo>
                <a:cubicBezTo>
                  <a:pt x="601" y="304"/>
                  <a:pt x="601" y="304"/>
                  <a:pt x="601" y="304"/>
                </a:cubicBezTo>
                <a:cubicBezTo>
                  <a:pt x="601" y="124"/>
                  <a:pt x="601" y="124"/>
                  <a:pt x="601" y="124"/>
                </a:cubicBezTo>
                <a:cubicBezTo>
                  <a:pt x="616" y="117"/>
                  <a:pt x="631" y="112"/>
                  <a:pt x="646" y="112"/>
                </a:cubicBezTo>
                <a:cubicBezTo>
                  <a:pt x="675" y="112"/>
                  <a:pt x="691" y="130"/>
                  <a:pt x="691" y="166"/>
                </a:cubicBezTo>
                <a:cubicBezTo>
                  <a:pt x="691" y="304"/>
                  <a:pt x="691" y="304"/>
                  <a:pt x="691" y="304"/>
                </a:cubicBezTo>
                <a:cubicBezTo>
                  <a:pt x="742" y="304"/>
                  <a:pt x="742" y="304"/>
                  <a:pt x="742" y="304"/>
                </a:cubicBezTo>
                <a:cubicBezTo>
                  <a:pt x="742" y="149"/>
                  <a:pt x="742" y="149"/>
                  <a:pt x="742" y="149"/>
                </a:cubicBezTo>
                <a:cubicBezTo>
                  <a:pt x="742" y="97"/>
                  <a:pt x="715" y="73"/>
                  <a:pt x="677" y="73"/>
                </a:cubicBezTo>
                <a:close/>
                <a:moveTo>
                  <a:pt x="47" y="187"/>
                </a:moveTo>
                <a:cubicBezTo>
                  <a:pt x="47" y="250"/>
                  <a:pt x="35" y="288"/>
                  <a:pt x="0" y="305"/>
                </a:cubicBezTo>
                <a:cubicBezTo>
                  <a:pt x="7" y="307"/>
                  <a:pt x="15" y="309"/>
                  <a:pt x="24" y="309"/>
                </a:cubicBezTo>
                <a:cubicBezTo>
                  <a:pt x="79" y="309"/>
                  <a:pt x="104" y="264"/>
                  <a:pt x="104" y="188"/>
                </a:cubicBezTo>
                <a:cubicBezTo>
                  <a:pt x="104" y="2"/>
                  <a:pt x="104" y="2"/>
                  <a:pt x="104" y="2"/>
                </a:cubicBezTo>
                <a:cubicBezTo>
                  <a:pt x="47" y="9"/>
                  <a:pt x="47" y="9"/>
                  <a:pt x="47" y="9"/>
                </a:cubicBezTo>
                <a:lnTo>
                  <a:pt x="47" y="187"/>
                </a:lnTo>
                <a:close/>
                <a:moveTo>
                  <a:pt x="1222" y="187"/>
                </a:moveTo>
                <a:cubicBezTo>
                  <a:pt x="1222" y="254"/>
                  <a:pt x="1176" y="309"/>
                  <a:pt x="1109" y="309"/>
                </a:cubicBezTo>
                <a:cubicBezTo>
                  <a:pt x="1048" y="309"/>
                  <a:pt x="997" y="266"/>
                  <a:pt x="997" y="194"/>
                </a:cubicBezTo>
                <a:cubicBezTo>
                  <a:pt x="997" y="128"/>
                  <a:pt x="1042" y="73"/>
                  <a:pt x="1110" y="73"/>
                </a:cubicBezTo>
                <a:cubicBezTo>
                  <a:pt x="1170" y="73"/>
                  <a:pt x="1222" y="115"/>
                  <a:pt x="1222" y="187"/>
                </a:cubicBezTo>
                <a:close/>
                <a:moveTo>
                  <a:pt x="1165" y="204"/>
                </a:moveTo>
                <a:cubicBezTo>
                  <a:pt x="1165" y="142"/>
                  <a:pt x="1144" y="100"/>
                  <a:pt x="1107" y="100"/>
                </a:cubicBezTo>
                <a:cubicBezTo>
                  <a:pt x="1076" y="100"/>
                  <a:pt x="1054" y="125"/>
                  <a:pt x="1054" y="176"/>
                </a:cubicBezTo>
                <a:cubicBezTo>
                  <a:pt x="1054" y="240"/>
                  <a:pt x="1075" y="281"/>
                  <a:pt x="1111" y="281"/>
                </a:cubicBezTo>
                <a:cubicBezTo>
                  <a:pt x="1143" y="281"/>
                  <a:pt x="1165" y="256"/>
                  <a:pt x="1165" y="204"/>
                </a:cubicBezTo>
                <a:close/>
                <a:moveTo>
                  <a:pt x="948" y="77"/>
                </a:moveTo>
                <a:cubicBezTo>
                  <a:pt x="847" y="177"/>
                  <a:pt x="847" y="177"/>
                  <a:pt x="847" y="177"/>
                </a:cubicBezTo>
                <a:cubicBezTo>
                  <a:pt x="847" y="2"/>
                  <a:pt x="847" y="2"/>
                  <a:pt x="847" y="2"/>
                </a:cubicBezTo>
                <a:cubicBezTo>
                  <a:pt x="796" y="9"/>
                  <a:pt x="796" y="9"/>
                  <a:pt x="796" y="9"/>
                </a:cubicBezTo>
                <a:cubicBezTo>
                  <a:pt x="796" y="304"/>
                  <a:pt x="796" y="304"/>
                  <a:pt x="796" y="304"/>
                </a:cubicBezTo>
                <a:cubicBezTo>
                  <a:pt x="847" y="304"/>
                  <a:pt x="847" y="304"/>
                  <a:pt x="847" y="304"/>
                </a:cubicBezTo>
                <a:cubicBezTo>
                  <a:pt x="847" y="185"/>
                  <a:pt x="847" y="185"/>
                  <a:pt x="847" y="185"/>
                </a:cubicBezTo>
                <a:cubicBezTo>
                  <a:pt x="931" y="304"/>
                  <a:pt x="931" y="304"/>
                  <a:pt x="931" y="304"/>
                </a:cubicBezTo>
                <a:cubicBezTo>
                  <a:pt x="994" y="304"/>
                  <a:pt x="994" y="304"/>
                  <a:pt x="994" y="304"/>
                </a:cubicBezTo>
                <a:cubicBezTo>
                  <a:pt x="897" y="171"/>
                  <a:pt x="897" y="171"/>
                  <a:pt x="897" y="171"/>
                </a:cubicBezTo>
                <a:cubicBezTo>
                  <a:pt x="995" y="77"/>
                  <a:pt x="995" y="77"/>
                  <a:pt x="995" y="77"/>
                </a:cubicBezTo>
                <a:lnTo>
                  <a:pt x="948" y="77"/>
                </a:lnTo>
                <a:close/>
                <a:moveTo>
                  <a:pt x="1392" y="73"/>
                </a:moveTo>
                <a:cubicBezTo>
                  <a:pt x="1359" y="73"/>
                  <a:pt x="1334" y="89"/>
                  <a:pt x="1315" y="115"/>
                </a:cubicBezTo>
                <a:cubicBezTo>
                  <a:pt x="1315" y="74"/>
                  <a:pt x="1315" y="74"/>
                  <a:pt x="1315" y="74"/>
                </a:cubicBezTo>
                <a:cubicBezTo>
                  <a:pt x="1264" y="80"/>
                  <a:pt x="1264" y="80"/>
                  <a:pt x="1264" y="80"/>
                </a:cubicBezTo>
                <a:cubicBezTo>
                  <a:pt x="1264" y="304"/>
                  <a:pt x="1264" y="304"/>
                  <a:pt x="1264" y="304"/>
                </a:cubicBezTo>
                <a:cubicBezTo>
                  <a:pt x="1315" y="304"/>
                  <a:pt x="1315" y="304"/>
                  <a:pt x="1315" y="304"/>
                </a:cubicBezTo>
                <a:cubicBezTo>
                  <a:pt x="1315" y="124"/>
                  <a:pt x="1315" y="124"/>
                  <a:pt x="1315" y="124"/>
                </a:cubicBezTo>
                <a:cubicBezTo>
                  <a:pt x="1330" y="117"/>
                  <a:pt x="1345" y="112"/>
                  <a:pt x="1360" y="112"/>
                </a:cubicBezTo>
                <a:cubicBezTo>
                  <a:pt x="1389" y="112"/>
                  <a:pt x="1405" y="130"/>
                  <a:pt x="1405" y="166"/>
                </a:cubicBezTo>
                <a:cubicBezTo>
                  <a:pt x="1405" y="304"/>
                  <a:pt x="1405" y="304"/>
                  <a:pt x="1405" y="304"/>
                </a:cubicBezTo>
                <a:cubicBezTo>
                  <a:pt x="1456" y="304"/>
                  <a:pt x="1456" y="304"/>
                  <a:pt x="1456" y="304"/>
                </a:cubicBezTo>
                <a:cubicBezTo>
                  <a:pt x="1456" y="149"/>
                  <a:pt x="1456" y="149"/>
                  <a:pt x="1456" y="149"/>
                </a:cubicBezTo>
                <a:cubicBezTo>
                  <a:pt x="1456" y="97"/>
                  <a:pt x="1429" y="73"/>
                  <a:pt x="1392" y="73"/>
                </a:cubicBezTo>
                <a:close/>
                <a:moveTo>
                  <a:pt x="2413" y="108"/>
                </a:moveTo>
                <a:cubicBezTo>
                  <a:pt x="2413" y="77"/>
                  <a:pt x="2413" y="77"/>
                  <a:pt x="2413" y="77"/>
                </a:cubicBezTo>
                <a:cubicBezTo>
                  <a:pt x="2348" y="77"/>
                  <a:pt x="2348" y="77"/>
                  <a:pt x="2348" y="77"/>
                </a:cubicBezTo>
                <a:cubicBezTo>
                  <a:pt x="2348" y="0"/>
                  <a:pt x="2348" y="0"/>
                  <a:pt x="2348" y="0"/>
                </a:cubicBezTo>
                <a:cubicBezTo>
                  <a:pt x="2289" y="7"/>
                  <a:pt x="2289" y="7"/>
                  <a:pt x="2289" y="7"/>
                </a:cubicBezTo>
                <a:cubicBezTo>
                  <a:pt x="2289" y="188"/>
                  <a:pt x="2289" y="188"/>
                  <a:pt x="2289" y="188"/>
                </a:cubicBezTo>
                <a:cubicBezTo>
                  <a:pt x="2289" y="264"/>
                  <a:pt x="2314" y="309"/>
                  <a:pt x="2372" y="309"/>
                </a:cubicBezTo>
                <a:cubicBezTo>
                  <a:pt x="2381" y="309"/>
                  <a:pt x="2390" y="307"/>
                  <a:pt x="2396" y="305"/>
                </a:cubicBezTo>
                <a:cubicBezTo>
                  <a:pt x="2360" y="288"/>
                  <a:pt x="2348" y="250"/>
                  <a:pt x="2348" y="187"/>
                </a:cubicBezTo>
                <a:cubicBezTo>
                  <a:pt x="2348" y="108"/>
                  <a:pt x="2348" y="108"/>
                  <a:pt x="2348" y="108"/>
                </a:cubicBezTo>
                <a:lnTo>
                  <a:pt x="2413" y="108"/>
                </a:lnTo>
                <a:close/>
                <a:moveTo>
                  <a:pt x="1957" y="122"/>
                </a:moveTo>
                <a:cubicBezTo>
                  <a:pt x="1957" y="74"/>
                  <a:pt x="1957" y="74"/>
                  <a:pt x="1957" y="74"/>
                </a:cubicBezTo>
                <a:cubicBezTo>
                  <a:pt x="1906" y="80"/>
                  <a:pt x="1906" y="80"/>
                  <a:pt x="1906" y="80"/>
                </a:cubicBezTo>
                <a:cubicBezTo>
                  <a:pt x="1906" y="304"/>
                  <a:pt x="1906" y="304"/>
                  <a:pt x="1906" y="304"/>
                </a:cubicBezTo>
                <a:cubicBezTo>
                  <a:pt x="1957" y="304"/>
                  <a:pt x="1957" y="304"/>
                  <a:pt x="1957" y="304"/>
                </a:cubicBezTo>
                <a:cubicBezTo>
                  <a:pt x="1957" y="129"/>
                  <a:pt x="1957" y="129"/>
                  <a:pt x="1957" y="129"/>
                </a:cubicBezTo>
                <a:cubicBezTo>
                  <a:pt x="2042" y="129"/>
                  <a:pt x="2042" y="129"/>
                  <a:pt x="2042" y="129"/>
                </a:cubicBezTo>
                <a:cubicBezTo>
                  <a:pt x="2042" y="74"/>
                  <a:pt x="2042" y="74"/>
                  <a:pt x="2042" y="74"/>
                </a:cubicBezTo>
                <a:cubicBezTo>
                  <a:pt x="2040" y="74"/>
                  <a:pt x="2036" y="74"/>
                  <a:pt x="2034" y="74"/>
                </a:cubicBezTo>
                <a:cubicBezTo>
                  <a:pt x="1998" y="74"/>
                  <a:pt x="1972" y="96"/>
                  <a:pt x="1957" y="122"/>
                </a:cubicBezTo>
                <a:close/>
                <a:moveTo>
                  <a:pt x="1564" y="0"/>
                </a:moveTo>
                <a:cubicBezTo>
                  <a:pt x="1505" y="7"/>
                  <a:pt x="1505" y="7"/>
                  <a:pt x="1505" y="7"/>
                </a:cubicBezTo>
                <a:cubicBezTo>
                  <a:pt x="1505" y="188"/>
                  <a:pt x="1505" y="188"/>
                  <a:pt x="1505" y="188"/>
                </a:cubicBezTo>
                <a:cubicBezTo>
                  <a:pt x="1505" y="264"/>
                  <a:pt x="1530" y="309"/>
                  <a:pt x="1588" y="309"/>
                </a:cubicBezTo>
                <a:cubicBezTo>
                  <a:pt x="1597" y="309"/>
                  <a:pt x="1606" y="307"/>
                  <a:pt x="1612" y="305"/>
                </a:cubicBezTo>
                <a:cubicBezTo>
                  <a:pt x="1576" y="288"/>
                  <a:pt x="1564" y="250"/>
                  <a:pt x="1564" y="187"/>
                </a:cubicBezTo>
                <a:cubicBezTo>
                  <a:pt x="1564" y="108"/>
                  <a:pt x="1564" y="108"/>
                  <a:pt x="1564" y="108"/>
                </a:cubicBezTo>
                <a:cubicBezTo>
                  <a:pt x="1629" y="108"/>
                  <a:pt x="1629" y="108"/>
                  <a:pt x="1629" y="108"/>
                </a:cubicBezTo>
                <a:cubicBezTo>
                  <a:pt x="1629" y="77"/>
                  <a:pt x="1629" y="77"/>
                  <a:pt x="1629" y="77"/>
                </a:cubicBezTo>
                <a:cubicBezTo>
                  <a:pt x="1564" y="77"/>
                  <a:pt x="1564" y="77"/>
                  <a:pt x="1564" y="77"/>
                </a:cubicBezTo>
                <a:lnTo>
                  <a:pt x="1564" y="0"/>
                </a:lnTo>
                <a:close/>
                <a:moveTo>
                  <a:pt x="1863" y="187"/>
                </a:moveTo>
                <a:cubicBezTo>
                  <a:pt x="1863" y="254"/>
                  <a:pt x="1818" y="309"/>
                  <a:pt x="1751" y="309"/>
                </a:cubicBezTo>
                <a:cubicBezTo>
                  <a:pt x="1690" y="309"/>
                  <a:pt x="1638" y="266"/>
                  <a:pt x="1638" y="194"/>
                </a:cubicBezTo>
                <a:cubicBezTo>
                  <a:pt x="1638" y="128"/>
                  <a:pt x="1684" y="73"/>
                  <a:pt x="1751" y="73"/>
                </a:cubicBezTo>
                <a:cubicBezTo>
                  <a:pt x="1812" y="73"/>
                  <a:pt x="1863" y="115"/>
                  <a:pt x="1863" y="187"/>
                </a:cubicBezTo>
                <a:close/>
                <a:moveTo>
                  <a:pt x="1806" y="204"/>
                </a:moveTo>
                <a:cubicBezTo>
                  <a:pt x="1806" y="142"/>
                  <a:pt x="1785" y="100"/>
                  <a:pt x="1748" y="100"/>
                </a:cubicBezTo>
                <a:cubicBezTo>
                  <a:pt x="1718" y="100"/>
                  <a:pt x="1696" y="125"/>
                  <a:pt x="1696" y="176"/>
                </a:cubicBezTo>
                <a:cubicBezTo>
                  <a:pt x="1696" y="240"/>
                  <a:pt x="1716" y="281"/>
                  <a:pt x="1753" y="281"/>
                </a:cubicBezTo>
                <a:cubicBezTo>
                  <a:pt x="1784" y="281"/>
                  <a:pt x="1806" y="256"/>
                  <a:pt x="1806" y="204"/>
                </a:cubicBezTo>
                <a:close/>
                <a:moveTo>
                  <a:pt x="339" y="195"/>
                </a:moveTo>
                <a:cubicBezTo>
                  <a:pt x="198" y="195"/>
                  <a:pt x="198" y="195"/>
                  <a:pt x="198" y="195"/>
                </a:cubicBezTo>
                <a:cubicBezTo>
                  <a:pt x="204" y="292"/>
                  <a:pt x="303" y="278"/>
                  <a:pt x="329" y="264"/>
                </a:cubicBezTo>
                <a:cubicBezTo>
                  <a:pt x="326" y="273"/>
                  <a:pt x="305" y="309"/>
                  <a:pt x="250" y="309"/>
                </a:cubicBezTo>
                <a:cubicBezTo>
                  <a:pt x="207" y="309"/>
                  <a:pt x="146" y="282"/>
                  <a:pt x="146" y="188"/>
                </a:cubicBezTo>
                <a:cubicBezTo>
                  <a:pt x="146" y="130"/>
                  <a:pt x="173" y="73"/>
                  <a:pt x="247" y="73"/>
                </a:cubicBezTo>
                <a:cubicBezTo>
                  <a:pt x="304" y="73"/>
                  <a:pt x="343" y="109"/>
                  <a:pt x="339" y="195"/>
                </a:cubicBezTo>
                <a:close/>
                <a:moveTo>
                  <a:pt x="290" y="161"/>
                </a:moveTo>
                <a:cubicBezTo>
                  <a:pt x="291" y="115"/>
                  <a:pt x="269" y="102"/>
                  <a:pt x="247" y="102"/>
                </a:cubicBezTo>
                <a:cubicBezTo>
                  <a:pt x="226" y="102"/>
                  <a:pt x="205" y="113"/>
                  <a:pt x="199" y="161"/>
                </a:cubicBezTo>
                <a:lnTo>
                  <a:pt x="290" y="161"/>
                </a:lnTo>
                <a:close/>
                <a:moveTo>
                  <a:pt x="2251" y="195"/>
                </a:moveTo>
                <a:cubicBezTo>
                  <a:pt x="2110" y="195"/>
                  <a:pt x="2110" y="195"/>
                  <a:pt x="2110" y="195"/>
                </a:cubicBezTo>
                <a:cubicBezTo>
                  <a:pt x="2116" y="292"/>
                  <a:pt x="2215" y="278"/>
                  <a:pt x="2241" y="264"/>
                </a:cubicBezTo>
                <a:cubicBezTo>
                  <a:pt x="2238" y="273"/>
                  <a:pt x="2217" y="309"/>
                  <a:pt x="2162" y="309"/>
                </a:cubicBezTo>
                <a:cubicBezTo>
                  <a:pt x="2119" y="309"/>
                  <a:pt x="2058" y="282"/>
                  <a:pt x="2058" y="188"/>
                </a:cubicBezTo>
                <a:cubicBezTo>
                  <a:pt x="2058" y="130"/>
                  <a:pt x="2085" y="73"/>
                  <a:pt x="2159" y="73"/>
                </a:cubicBezTo>
                <a:cubicBezTo>
                  <a:pt x="2216" y="73"/>
                  <a:pt x="2255" y="109"/>
                  <a:pt x="2251" y="195"/>
                </a:cubicBezTo>
                <a:close/>
                <a:moveTo>
                  <a:pt x="2202" y="161"/>
                </a:moveTo>
                <a:cubicBezTo>
                  <a:pt x="2203" y="115"/>
                  <a:pt x="2181" y="102"/>
                  <a:pt x="2158" y="102"/>
                </a:cubicBezTo>
                <a:cubicBezTo>
                  <a:pt x="2138" y="102"/>
                  <a:pt x="2117" y="113"/>
                  <a:pt x="2111" y="161"/>
                </a:cubicBezTo>
                <a:lnTo>
                  <a:pt x="2202" y="161"/>
                </a:lnTo>
                <a:close/>
              </a:path>
            </a:pathLst>
          </a:custGeom>
          <a:solidFill>
            <a:schemeClr val="bg1"/>
          </a:solidFill>
          <a:ln>
            <a:noFill/>
          </a:ln>
        </p:spPr>
        <p:txBody>
          <a:bodyPr vert="horz" wrap="square" lIns="68562" tIns="34281" rIns="68562" bIns="34281" numCol="1" anchor="t" anchorCtr="0" compatLnSpc="1">
            <a:prstTxWarp prst="textNoShape">
              <a:avLst/>
            </a:prstTxWarp>
          </a:bodyPr>
          <a:lstStyle/>
          <a:p>
            <a:pPr fontAlgn="auto">
              <a:spcBef>
                <a:spcPts val="0"/>
              </a:spcBef>
              <a:spcAft>
                <a:spcPts val="0"/>
              </a:spcAft>
              <a:buFontTx/>
              <a:buNone/>
            </a:pPr>
            <a:endParaRPr lang="sv-SE" sz="1350">
              <a:solidFill>
                <a:prstClr val="black"/>
              </a:solidFill>
              <a:latin typeface="Arial"/>
            </a:endParaRPr>
          </a:p>
        </p:txBody>
      </p:sp>
      <p:sp>
        <p:nvSpPr>
          <p:cNvPr id="21" name="Rubrik 1"/>
          <p:cNvSpPr>
            <a:spLocks noGrp="1"/>
          </p:cNvSpPr>
          <p:nvPr>
            <p:ph type="ctrTitle"/>
          </p:nvPr>
        </p:nvSpPr>
        <p:spPr>
          <a:xfrm>
            <a:off x="197042" y="110809"/>
            <a:ext cx="7772400" cy="1470025"/>
          </a:xfrm>
        </p:spPr>
        <p:txBody>
          <a:bodyPr/>
          <a:lstStyle>
            <a:lvl1pPr>
              <a:lnSpc>
                <a:spcPct val="100000"/>
              </a:lnSpc>
              <a:defRPr sz="4499">
                <a:solidFill>
                  <a:schemeClr val="tx1"/>
                </a:solidFill>
              </a:defRPr>
            </a:lvl1pPr>
          </a:lstStyle>
          <a:p>
            <a:r>
              <a:rPr lang="sv-SE" smtClean="0"/>
              <a:t>Klicka här för att ändra format</a:t>
            </a:r>
            <a:endParaRPr lang="sv-SE"/>
          </a:p>
        </p:txBody>
      </p:sp>
      <p:sp>
        <p:nvSpPr>
          <p:cNvPr id="23" name="Underrubrik 2"/>
          <p:cNvSpPr>
            <a:spLocks noGrp="1"/>
          </p:cNvSpPr>
          <p:nvPr>
            <p:ph type="subTitle" idx="1"/>
          </p:nvPr>
        </p:nvSpPr>
        <p:spPr>
          <a:xfrm>
            <a:off x="197218" y="2747607"/>
            <a:ext cx="4296658" cy="1255227"/>
          </a:xfrm>
        </p:spPr>
        <p:txBody>
          <a:bodyPr/>
          <a:lstStyle>
            <a:lvl1pPr marL="0" indent="0" algn="l">
              <a:lnSpc>
                <a:spcPct val="100000"/>
              </a:lnSpc>
              <a:buNone/>
              <a:defRPr sz="1875">
                <a:solidFill>
                  <a:schemeClr val="tx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26" name="Platshållare för text 8"/>
          <p:cNvSpPr>
            <a:spLocks noGrp="1"/>
          </p:cNvSpPr>
          <p:nvPr>
            <p:ph type="body" sz="quarter" idx="20"/>
          </p:nvPr>
        </p:nvSpPr>
        <p:spPr>
          <a:xfrm>
            <a:off x="4974327" y="5751993"/>
            <a:ext cx="3924468" cy="854140"/>
          </a:xfrm>
        </p:spPr>
        <p:txBody>
          <a:bodyPr anchor="b" anchorCtr="0"/>
          <a:lstStyle>
            <a:lvl1pPr marL="0" indent="0" algn="r">
              <a:buFontTx/>
              <a:buNone/>
              <a:defRPr sz="1875">
                <a:solidFill>
                  <a:schemeClr val="accent1"/>
                </a:solidFill>
              </a:defRPr>
            </a:lvl1pPr>
          </a:lstStyle>
          <a:p>
            <a:pPr lvl="0"/>
            <a:r>
              <a:rPr lang="sv-SE" smtClean="0"/>
              <a:t>Klicka här för att ändra format på bakgrundstexten</a:t>
            </a:r>
          </a:p>
        </p:txBody>
      </p:sp>
      <p:sp>
        <p:nvSpPr>
          <p:cNvPr id="27" name="Platshållare för text 4"/>
          <p:cNvSpPr>
            <a:spLocks noGrp="1"/>
          </p:cNvSpPr>
          <p:nvPr>
            <p:ph type="body" sz="quarter" idx="18" hasCustomPrompt="1"/>
          </p:nvPr>
        </p:nvSpPr>
        <p:spPr>
          <a:xfrm>
            <a:off x="220449" y="6298236"/>
            <a:ext cx="1379335" cy="235184"/>
          </a:xfrm>
          <a:blipFill>
            <a:blip r:embed="rId2"/>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Tree>
    <p:extLst>
      <p:ext uri="{BB962C8B-B14F-4D97-AF65-F5344CB8AC3E}">
        <p14:creationId xmlns:p14="http://schemas.microsoft.com/office/powerpoint/2010/main" val="243384201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Titelsida, blå">
    <p:bg>
      <p:bgPr>
        <a:solidFill>
          <a:schemeClr val="accent1"/>
        </a:solidFill>
        <a:effectLst/>
      </p:bgPr>
    </p:bg>
    <p:spTree>
      <p:nvGrpSpPr>
        <p:cNvPr id="1" name=""/>
        <p:cNvGrpSpPr/>
        <p:nvPr/>
      </p:nvGrpSpPr>
      <p:grpSpPr>
        <a:xfrm>
          <a:off x="0" y="0"/>
          <a:ext cx="0" cy="0"/>
          <a:chOff x="0" y="0"/>
          <a:chExt cx="0" cy="0"/>
        </a:xfrm>
      </p:grpSpPr>
      <p:sp>
        <p:nvSpPr>
          <p:cNvPr id="20" name="Rubrik 1"/>
          <p:cNvSpPr>
            <a:spLocks noGrp="1"/>
          </p:cNvSpPr>
          <p:nvPr>
            <p:ph type="ctrTitle"/>
          </p:nvPr>
        </p:nvSpPr>
        <p:spPr>
          <a:xfrm>
            <a:off x="197042" y="101478"/>
            <a:ext cx="7772400" cy="1470025"/>
          </a:xfrm>
        </p:spPr>
        <p:txBody>
          <a:bodyPr/>
          <a:lstStyle>
            <a:lvl1pPr>
              <a:lnSpc>
                <a:spcPct val="100000"/>
              </a:lnSpc>
              <a:defRPr sz="4499">
                <a:solidFill>
                  <a:schemeClr val="bg1"/>
                </a:solidFill>
              </a:defRPr>
            </a:lvl1pPr>
          </a:lstStyle>
          <a:p>
            <a:r>
              <a:rPr lang="sv-SE" smtClean="0"/>
              <a:t>Klicka här för att ändra format</a:t>
            </a:r>
            <a:endParaRPr lang="sv-SE"/>
          </a:p>
        </p:txBody>
      </p:sp>
      <p:sp>
        <p:nvSpPr>
          <p:cNvPr id="21" name="Underrubrik 2"/>
          <p:cNvSpPr>
            <a:spLocks noGrp="1"/>
          </p:cNvSpPr>
          <p:nvPr>
            <p:ph type="subTitle" idx="1"/>
          </p:nvPr>
        </p:nvSpPr>
        <p:spPr>
          <a:xfrm>
            <a:off x="197218" y="2747607"/>
            <a:ext cx="4296658" cy="1255227"/>
          </a:xfrm>
        </p:spPr>
        <p:txBody>
          <a:bodyPr/>
          <a:lstStyle>
            <a:lvl1pPr marL="0" indent="0" algn="l">
              <a:lnSpc>
                <a:spcPct val="100000"/>
              </a:lnSpc>
              <a:buNone/>
              <a:defRPr sz="1875">
                <a:solidFill>
                  <a:schemeClr val="bg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6" name="Platshållare för text 8"/>
          <p:cNvSpPr>
            <a:spLocks noGrp="1"/>
          </p:cNvSpPr>
          <p:nvPr>
            <p:ph type="body" sz="quarter" idx="20"/>
          </p:nvPr>
        </p:nvSpPr>
        <p:spPr>
          <a:xfrm>
            <a:off x="4974327" y="5751993"/>
            <a:ext cx="3924468" cy="854140"/>
          </a:xfrm>
        </p:spPr>
        <p:txBody>
          <a:bodyPr anchor="b" anchorCtr="0"/>
          <a:lstStyle>
            <a:lvl1pPr marL="0" indent="0" algn="r">
              <a:buFontTx/>
              <a:buNone/>
              <a:defRPr sz="1875">
                <a:solidFill>
                  <a:schemeClr val="bg1"/>
                </a:solidFill>
              </a:defRPr>
            </a:lvl1pPr>
          </a:lstStyle>
          <a:p>
            <a:pPr lvl="0"/>
            <a:r>
              <a:rPr lang="sv-SE" smtClean="0"/>
              <a:t>Klicka här för att ändra format på bakgrundstexten</a:t>
            </a: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725" y="6298491"/>
            <a:ext cx="1368786" cy="235844"/>
          </a:xfrm>
          <a:prstGeom prst="rect">
            <a:avLst/>
          </a:prstGeom>
        </p:spPr>
      </p:pic>
    </p:spTree>
    <p:extLst>
      <p:ext uri="{BB962C8B-B14F-4D97-AF65-F5344CB8AC3E}">
        <p14:creationId xmlns:p14="http://schemas.microsoft.com/office/powerpoint/2010/main" val="3671255735"/>
      </p:ext>
    </p:extLst>
  </p:cSld>
  <p:clrMapOvr>
    <a:masterClrMapping/>
  </p:clrMapOvr>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Titelsida, vit">
    <p:spTree>
      <p:nvGrpSpPr>
        <p:cNvPr id="1" name=""/>
        <p:cNvGrpSpPr/>
        <p:nvPr/>
      </p:nvGrpSpPr>
      <p:grpSpPr>
        <a:xfrm>
          <a:off x="0" y="0"/>
          <a:ext cx="0" cy="0"/>
          <a:chOff x="0" y="0"/>
          <a:chExt cx="0" cy="0"/>
        </a:xfrm>
      </p:grpSpPr>
      <p:sp>
        <p:nvSpPr>
          <p:cNvPr id="20" name="Rubrik 1"/>
          <p:cNvSpPr>
            <a:spLocks noGrp="1"/>
          </p:cNvSpPr>
          <p:nvPr>
            <p:ph type="ctrTitle"/>
          </p:nvPr>
        </p:nvSpPr>
        <p:spPr>
          <a:xfrm>
            <a:off x="197042" y="101478"/>
            <a:ext cx="7772400" cy="1470025"/>
          </a:xfrm>
        </p:spPr>
        <p:txBody>
          <a:bodyPr/>
          <a:lstStyle>
            <a:lvl1pPr>
              <a:lnSpc>
                <a:spcPct val="100000"/>
              </a:lnSpc>
              <a:defRPr sz="4499">
                <a:solidFill>
                  <a:schemeClr val="tx1"/>
                </a:solidFill>
              </a:defRPr>
            </a:lvl1pPr>
          </a:lstStyle>
          <a:p>
            <a:r>
              <a:rPr lang="sv-SE" smtClean="0"/>
              <a:t>Klicka här för att ändra format</a:t>
            </a:r>
            <a:endParaRPr lang="sv-SE"/>
          </a:p>
        </p:txBody>
      </p:sp>
      <p:sp>
        <p:nvSpPr>
          <p:cNvPr id="21" name="Underrubrik 2"/>
          <p:cNvSpPr>
            <a:spLocks noGrp="1"/>
          </p:cNvSpPr>
          <p:nvPr>
            <p:ph type="subTitle" idx="1"/>
          </p:nvPr>
        </p:nvSpPr>
        <p:spPr>
          <a:xfrm>
            <a:off x="197218" y="2747607"/>
            <a:ext cx="4296658" cy="1255227"/>
          </a:xfrm>
        </p:spPr>
        <p:txBody>
          <a:bodyPr/>
          <a:lstStyle>
            <a:lvl1pPr marL="0" indent="0" algn="l">
              <a:lnSpc>
                <a:spcPct val="100000"/>
              </a:lnSpc>
              <a:buNone/>
              <a:defRPr sz="1875">
                <a:solidFill>
                  <a:schemeClr val="tx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6" name="Platshållare för text 8"/>
          <p:cNvSpPr>
            <a:spLocks noGrp="1"/>
          </p:cNvSpPr>
          <p:nvPr>
            <p:ph type="body" sz="quarter" idx="20"/>
          </p:nvPr>
        </p:nvSpPr>
        <p:spPr>
          <a:xfrm>
            <a:off x="4974327" y="5751993"/>
            <a:ext cx="3924468" cy="854140"/>
          </a:xfrm>
        </p:spPr>
        <p:txBody>
          <a:bodyPr anchor="b" anchorCtr="0"/>
          <a:lstStyle>
            <a:lvl1pPr marL="0" indent="0" algn="r">
              <a:buFontTx/>
              <a:buNone/>
              <a:defRPr sz="1875">
                <a:solidFill>
                  <a:schemeClr val="tx1"/>
                </a:solidFill>
              </a:defRPr>
            </a:lvl1pPr>
          </a:lstStyle>
          <a:p>
            <a:pPr lvl="0"/>
            <a:r>
              <a:rPr lang="sv-SE" smtClean="0"/>
              <a:t>Klicka här för att ändra format på bakgrundstexten</a:t>
            </a:r>
          </a:p>
        </p:txBody>
      </p:sp>
      <p:sp>
        <p:nvSpPr>
          <p:cNvPr id="8" name="Platshållare för text 4"/>
          <p:cNvSpPr txBox="1">
            <a:spLocks/>
          </p:cNvSpPr>
          <p:nvPr userDrawn="1"/>
        </p:nvSpPr>
        <p:spPr>
          <a:xfrm>
            <a:off x="220449" y="6298236"/>
            <a:ext cx="1379335" cy="235184"/>
          </a:xfrm>
          <a:prstGeom prst="rect">
            <a:avLst/>
          </a:prstGeom>
          <a:blipFill>
            <a:blip r:embed="rId2"/>
            <a:stretch>
              <a:fillRect/>
            </a:stretch>
          </a:blipFill>
        </p:spPr>
        <p:txBody>
          <a:bodyPr/>
          <a:lstStyle>
            <a:lvl1pPr marL="0" indent="0" algn="l" defTabSz="914400" rtl="0" eaLnBrk="1" latinLnBrk="0" hangingPunct="1">
              <a:lnSpc>
                <a:spcPct val="100000"/>
              </a:lnSpc>
              <a:spcBef>
                <a:spcPts val="340"/>
              </a:spcBef>
              <a:buFontTx/>
              <a:buNone/>
              <a:defRPr sz="100" kern="1200">
                <a:solidFill>
                  <a:schemeClr val="bg1"/>
                </a:solidFill>
                <a:latin typeface="+mn-lt"/>
                <a:ea typeface="+mn-ea"/>
                <a:cs typeface="+mn-cs"/>
              </a:defRPr>
            </a:lvl1pPr>
            <a:lvl2pPr marL="355600" indent="-177800" algn="l" defTabSz="914400" rtl="0" eaLnBrk="1" latinLnBrk="0" hangingPunct="1">
              <a:lnSpc>
                <a:spcPct val="100000"/>
              </a:lnSpc>
              <a:spcBef>
                <a:spcPts val="0"/>
              </a:spcBef>
              <a:buFont typeface="Graphik Regular" pitchFamily="34" charset="0"/>
              <a:buChar char="–"/>
              <a:defRPr sz="1800" kern="1200">
                <a:solidFill>
                  <a:schemeClr val="tx1"/>
                </a:solidFill>
                <a:latin typeface="+mn-lt"/>
                <a:ea typeface="+mn-ea"/>
                <a:cs typeface="+mn-cs"/>
              </a:defRPr>
            </a:lvl2pPr>
            <a:lvl3pPr marL="541338" indent="-185738" algn="l" defTabSz="914400" rtl="0" eaLnBrk="1" latinLnBrk="0" hangingPunct="1">
              <a:lnSpc>
                <a:spcPct val="100000"/>
              </a:lnSpc>
              <a:spcBef>
                <a:spcPts val="0"/>
              </a:spcBef>
              <a:buFont typeface="Graphik Regular" pitchFamily="34" charset="0"/>
              <a:buChar char="–"/>
              <a:defRPr sz="1600" kern="1200">
                <a:solidFill>
                  <a:schemeClr val="tx1"/>
                </a:solidFill>
                <a:latin typeface="+mn-lt"/>
                <a:ea typeface="+mn-ea"/>
                <a:cs typeface="+mn-cs"/>
              </a:defRPr>
            </a:lvl3pPr>
            <a:lvl4pPr marL="719138" indent="-177800" algn="l" defTabSz="914400" rtl="0" eaLnBrk="1" latinLnBrk="0" hangingPunct="1">
              <a:lnSpc>
                <a:spcPct val="100000"/>
              </a:lnSpc>
              <a:spcBef>
                <a:spcPts val="0"/>
              </a:spcBef>
              <a:buFont typeface="Graphik Regular"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00000"/>
              </a:lnSpc>
              <a:spcBef>
                <a:spcPts val="0"/>
              </a:spcBef>
              <a:buFont typeface="Graphik Regular"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sv-SE" sz="100" smtClean="0">
                <a:solidFill>
                  <a:prstClr val="white"/>
                </a:solidFill>
              </a:rPr>
              <a:t>,</a:t>
            </a:r>
            <a:endParaRPr lang="sv-SE" sz="100">
              <a:solidFill>
                <a:prstClr val="white"/>
              </a:solidFill>
            </a:endParaRPr>
          </a:p>
        </p:txBody>
      </p:sp>
    </p:spTree>
    <p:extLst>
      <p:ext uri="{BB962C8B-B14F-4D97-AF65-F5344CB8AC3E}">
        <p14:creationId xmlns:p14="http://schemas.microsoft.com/office/powerpoint/2010/main" val="3840128293"/>
      </p:ext>
    </p:extLst>
  </p:cSld>
  <p:clrMapOvr>
    <a:masterClrMapping/>
  </p:clrMapOvr>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Kapitel-/rubrikssida">
    <p:spTree>
      <p:nvGrpSpPr>
        <p:cNvPr id="1" name=""/>
        <p:cNvGrpSpPr/>
        <p:nvPr/>
      </p:nvGrpSpPr>
      <p:grpSpPr>
        <a:xfrm>
          <a:off x="0" y="0"/>
          <a:ext cx="0" cy="0"/>
          <a:chOff x="0" y="0"/>
          <a:chExt cx="0" cy="0"/>
        </a:xfrm>
      </p:grpSpPr>
      <p:sp>
        <p:nvSpPr>
          <p:cNvPr id="2" name="Rubrik 1"/>
          <p:cNvSpPr>
            <a:spLocks noGrp="1"/>
          </p:cNvSpPr>
          <p:nvPr>
            <p:ph type="ctrTitle"/>
          </p:nvPr>
        </p:nvSpPr>
        <p:spPr>
          <a:xfrm>
            <a:off x="197042" y="121409"/>
            <a:ext cx="7772400" cy="1470025"/>
          </a:xfrm>
        </p:spPr>
        <p:txBody>
          <a:bodyPr/>
          <a:lstStyle>
            <a:lvl1pPr>
              <a:lnSpc>
                <a:spcPct val="100000"/>
              </a:lnSpc>
              <a:defRPr sz="4499" b="0">
                <a:solidFill>
                  <a:schemeClr val="accent1"/>
                </a:solidFill>
              </a:defRPr>
            </a:lvl1pPr>
          </a:lstStyle>
          <a:p>
            <a:r>
              <a:rPr lang="sv-SE" smtClean="0"/>
              <a:t>Klicka här för att ändra format</a:t>
            </a:r>
            <a:endParaRPr lang="sv-SE" dirty="0"/>
          </a:p>
        </p:txBody>
      </p:sp>
      <p:sp>
        <p:nvSpPr>
          <p:cNvPr id="4" name="Platshållare för text 4"/>
          <p:cNvSpPr txBox="1">
            <a:spLocks/>
          </p:cNvSpPr>
          <p:nvPr userDrawn="1"/>
        </p:nvSpPr>
        <p:spPr>
          <a:xfrm>
            <a:off x="220449" y="6298236"/>
            <a:ext cx="1379335" cy="235184"/>
          </a:xfrm>
          <a:prstGeom prst="rect">
            <a:avLst/>
          </a:prstGeom>
          <a:blipFill>
            <a:blip r:embed="rId2"/>
            <a:stretch>
              <a:fillRect/>
            </a:stretch>
          </a:blipFill>
        </p:spPr>
        <p:txBody>
          <a:bodyPr/>
          <a:lstStyle>
            <a:lvl1pPr marL="0" indent="0" algn="l" defTabSz="914400" rtl="0" eaLnBrk="1" latinLnBrk="0" hangingPunct="1">
              <a:lnSpc>
                <a:spcPct val="100000"/>
              </a:lnSpc>
              <a:spcBef>
                <a:spcPts val="340"/>
              </a:spcBef>
              <a:buFontTx/>
              <a:buNone/>
              <a:defRPr sz="100" kern="1200">
                <a:solidFill>
                  <a:schemeClr val="bg1"/>
                </a:solidFill>
                <a:latin typeface="+mn-lt"/>
                <a:ea typeface="+mn-ea"/>
                <a:cs typeface="+mn-cs"/>
              </a:defRPr>
            </a:lvl1pPr>
            <a:lvl2pPr marL="355600" indent="-177800" algn="l" defTabSz="914400" rtl="0" eaLnBrk="1" latinLnBrk="0" hangingPunct="1">
              <a:lnSpc>
                <a:spcPct val="100000"/>
              </a:lnSpc>
              <a:spcBef>
                <a:spcPts val="0"/>
              </a:spcBef>
              <a:buFont typeface="Graphik Regular" pitchFamily="34" charset="0"/>
              <a:buChar char="–"/>
              <a:defRPr sz="1800" kern="1200">
                <a:solidFill>
                  <a:schemeClr val="tx1"/>
                </a:solidFill>
                <a:latin typeface="+mn-lt"/>
                <a:ea typeface="+mn-ea"/>
                <a:cs typeface="+mn-cs"/>
              </a:defRPr>
            </a:lvl2pPr>
            <a:lvl3pPr marL="541338" indent="-185738" algn="l" defTabSz="914400" rtl="0" eaLnBrk="1" latinLnBrk="0" hangingPunct="1">
              <a:lnSpc>
                <a:spcPct val="100000"/>
              </a:lnSpc>
              <a:spcBef>
                <a:spcPts val="0"/>
              </a:spcBef>
              <a:buFont typeface="Graphik Regular" pitchFamily="34" charset="0"/>
              <a:buChar char="–"/>
              <a:defRPr sz="1600" kern="1200">
                <a:solidFill>
                  <a:schemeClr val="tx1"/>
                </a:solidFill>
                <a:latin typeface="+mn-lt"/>
                <a:ea typeface="+mn-ea"/>
                <a:cs typeface="+mn-cs"/>
              </a:defRPr>
            </a:lvl3pPr>
            <a:lvl4pPr marL="719138" indent="-177800" algn="l" defTabSz="914400" rtl="0" eaLnBrk="1" latinLnBrk="0" hangingPunct="1">
              <a:lnSpc>
                <a:spcPct val="100000"/>
              </a:lnSpc>
              <a:spcBef>
                <a:spcPts val="0"/>
              </a:spcBef>
              <a:buFont typeface="Graphik Regular"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00000"/>
              </a:lnSpc>
              <a:spcBef>
                <a:spcPts val="0"/>
              </a:spcBef>
              <a:buFont typeface="Graphik Regular"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sv-SE" sz="100" smtClean="0">
                <a:solidFill>
                  <a:prstClr val="white"/>
                </a:solidFill>
              </a:rPr>
              <a:t>,</a:t>
            </a:r>
            <a:endParaRPr lang="sv-SE" sz="100">
              <a:solidFill>
                <a:prstClr val="white"/>
              </a:solidFill>
            </a:endParaRPr>
          </a:p>
        </p:txBody>
      </p:sp>
    </p:spTree>
    <p:extLst>
      <p:ext uri="{BB962C8B-B14F-4D97-AF65-F5344CB8AC3E}">
        <p14:creationId xmlns:p14="http://schemas.microsoft.com/office/powerpoint/2010/main" val="45730217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Rubrik, brödtext">
    <p:spTree>
      <p:nvGrpSpPr>
        <p:cNvPr id="1" name=""/>
        <p:cNvGrpSpPr/>
        <p:nvPr/>
      </p:nvGrpSpPr>
      <p:grpSpPr>
        <a:xfrm>
          <a:off x="0" y="0"/>
          <a:ext cx="0" cy="0"/>
          <a:chOff x="0" y="0"/>
          <a:chExt cx="0" cy="0"/>
        </a:xfrm>
      </p:grpSpPr>
      <p:sp>
        <p:nvSpPr>
          <p:cNvPr id="5" name="Rubrik 1"/>
          <p:cNvSpPr>
            <a:spLocks noGrp="1"/>
          </p:cNvSpPr>
          <p:nvPr>
            <p:ph type="title"/>
          </p:nvPr>
        </p:nvSpPr>
        <p:spPr>
          <a:xfrm>
            <a:off x="241885" y="253967"/>
            <a:ext cx="8637751" cy="512315"/>
          </a:xfrm>
        </p:spPr>
        <p:txBody>
          <a:bodyPr/>
          <a:lstStyle>
            <a:lvl1pPr>
              <a:lnSpc>
                <a:spcPct val="100000"/>
              </a:lnSpc>
              <a:defRPr sz="1875" b="1"/>
            </a:lvl1pPr>
          </a:lstStyle>
          <a:p>
            <a:r>
              <a:rPr lang="sv-SE" smtClean="0"/>
              <a:t>Klicka här för att ändra format</a:t>
            </a:r>
            <a:endParaRPr lang="sv-SE"/>
          </a:p>
        </p:txBody>
      </p:sp>
      <p:sp>
        <p:nvSpPr>
          <p:cNvPr id="7" name="Platshållare för innehåll 2"/>
          <p:cNvSpPr>
            <a:spLocks noGrp="1"/>
          </p:cNvSpPr>
          <p:nvPr>
            <p:ph idx="1"/>
          </p:nvPr>
        </p:nvSpPr>
        <p:spPr>
          <a:xfrm>
            <a:off x="241881" y="1246189"/>
            <a:ext cx="8637751" cy="4765675"/>
          </a:xfrm>
        </p:spPr>
        <p:txBody>
          <a:bodyPr/>
          <a:lstStyle>
            <a:lvl1pPr marL="0" indent="0">
              <a:lnSpc>
                <a:spcPct val="100000"/>
              </a:lnSpc>
              <a:buFontTx/>
              <a:buNone/>
              <a:defRPr sz="1875"/>
            </a:lvl1pPr>
          </a:lstStyle>
          <a:p>
            <a:pPr lvl="0"/>
            <a:r>
              <a:rPr lang="sv-SE" smtClean="0"/>
              <a:t>Klicka här för att ändra format på bakgrundstexten</a:t>
            </a:r>
          </a:p>
        </p:txBody>
      </p:sp>
    </p:spTree>
    <p:extLst>
      <p:ext uri="{BB962C8B-B14F-4D97-AF65-F5344CB8AC3E}">
        <p14:creationId xmlns:p14="http://schemas.microsoft.com/office/powerpoint/2010/main" val="18605506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preserve="1" userDrawn="1">
  <p:cSld name="Rubrik, brödtext, mörk bakgrundsbild">
    <p:spTree>
      <p:nvGrpSpPr>
        <p:cNvPr id="1" name=""/>
        <p:cNvGrpSpPr/>
        <p:nvPr/>
      </p:nvGrpSpPr>
      <p:grpSpPr>
        <a:xfrm>
          <a:off x="0" y="0"/>
          <a:ext cx="0" cy="0"/>
          <a:chOff x="0" y="0"/>
          <a:chExt cx="0" cy="0"/>
        </a:xfrm>
      </p:grpSpPr>
      <p:sp>
        <p:nvSpPr>
          <p:cNvPr id="5" name="Platshållare för bild 24"/>
          <p:cNvSpPr>
            <a:spLocks noGrp="1"/>
          </p:cNvSpPr>
          <p:nvPr>
            <p:ph type="pic" sz="quarter" idx="16"/>
          </p:nvPr>
        </p:nvSpPr>
        <p:spPr>
          <a:xfrm>
            <a:off x="0" y="0"/>
            <a:ext cx="9144000" cy="6858000"/>
          </a:xfrm>
          <a:solidFill>
            <a:schemeClr val="accent2"/>
          </a:solidFill>
        </p:spPr>
        <p:txBody>
          <a:bodyPr tIns="1620000"/>
          <a:lstStyle>
            <a:lvl1pPr marL="0" indent="0" algn="ctr">
              <a:buFontTx/>
              <a:buNone/>
              <a:defRPr sz="1050"/>
            </a:lvl1pPr>
          </a:lstStyle>
          <a:p>
            <a:r>
              <a:rPr lang="sv-SE" smtClean="0"/>
              <a:t>Klicka på ikonen för att lägga till en bild</a:t>
            </a:r>
            <a:endParaRPr lang="sv-SE"/>
          </a:p>
        </p:txBody>
      </p:sp>
      <p:sp>
        <p:nvSpPr>
          <p:cNvPr id="2" name="Rubrik 1"/>
          <p:cNvSpPr>
            <a:spLocks noGrp="1"/>
          </p:cNvSpPr>
          <p:nvPr>
            <p:ph type="title"/>
          </p:nvPr>
        </p:nvSpPr>
        <p:spPr>
          <a:xfrm>
            <a:off x="241885" y="253967"/>
            <a:ext cx="8637751" cy="512315"/>
          </a:xfrm>
        </p:spPr>
        <p:txBody>
          <a:bodyPr/>
          <a:lstStyle>
            <a:lvl1pPr>
              <a:lnSpc>
                <a:spcPct val="100000"/>
              </a:lnSpc>
              <a:defRPr sz="1875" b="1">
                <a:solidFill>
                  <a:schemeClr val="bg1"/>
                </a:solidFill>
              </a:defRPr>
            </a:lvl1pPr>
          </a:lstStyle>
          <a:p>
            <a:r>
              <a:rPr lang="sv-SE" smtClean="0"/>
              <a:t>Klicka här för att ändra format</a:t>
            </a:r>
            <a:endParaRPr lang="sv-SE"/>
          </a:p>
        </p:txBody>
      </p:sp>
      <p:sp>
        <p:nvSpPr>
          <p:cNvPr id="3" name="Platshållare för innehåll 2"/>
          <p:cNvSpPr>
            <a:spLocks noGrp="1"/>
          </p:cNvSpPr>
          <p:nvPr>
            <p:ph idx="1"/>
          </p:nvPr>
        </p:nvSpPr>
        <p:spPr>
          <a:xfrm>
            <a:off x="241882" y="1246189"/>
            <a:ext cx="8637751" cy="4765675"/>
          </a:xfrm>
        </p:spPr>
        <p:txBody>
          <a:bodyPr/>
          <a:lstStyle>
            <a:lvl1pPr marL="0" indent="0">
              <a:lnSpc>
                <a:spcPct val="100000"/>
              </a:lnSpc>
              <a:buFontTx/>
              <a:buNone/>
              <a:defRPr sz="1875">
                <a:solidFill>
                  <a:schemeClr val="bg1"/>
                </a:solidFill>
              </a:defRPr>
            </a:lvl1pPr>
          </a:lstStyle>
          <a:p>
            <a:pPr lvl="0"/>
            <a:r>
              <a:rPr lang="sv-SE" smtClean="0"/>
              <a:t>Klicka här för att ändra format på bakgrundstexten</a:t>
            </a:r>
          </a:p>
        </p:txBody>
      </p:sp>
      <p:sp>
        <p:nvSpPr>
          <p:cNvPr id="13" name="Platshållare för text 4"/>
          <p:cNvSpPr>
            <a:spLocks noGrp="1"/>
          </p:cNvSpPr>
          <p:nvPr>
            <p:ph type="body" sz="quarter" idx="18" hasCustomPrompt="1"/>
          </p:nvPr>
        </p:nvSpPr>
        <p:spPr>
          <a:xfrm>
            <a:off x="220449" y="6298236"/>
            <a:ext cx="1379335" cy="235184"/>
          </a:xfrm>
          <a:blipFill>
            <a:blip r:embed="rId2"/>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Tree>
    <p:extLst>
      <p:ext uri="{BB962C8B-B14F-4D97-AF65-F5344CB8AC3E}">
        <p14:creationId xmlns:p14="http://schemas.microsoft.com/office/powerpoint/2010/main" val="323188606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Rubrik, diagram ">
    <p:spTree>
      <p:nvGrpSpPr>
        <p:cNvPr id="1" name=""/>
        <p:cNvGrpSpPr/>
        <p:nvPr/>
      </p:nvGrpSpPr>
      <p:grpSpPr>
        <a:xfrm>
          <a:off x="0" y="0"/>
          <a:ext cx="0" cy="0"/>
          <a:chOff x="0" y="0"/>
          <a:chExt cx="0" cy="0"/>
        </a:xfrm>
      </p:grpSpPr>
      <p:sp>
        <p:nvSpPr>
          <p:cNvPr id="8" name="Platshållare för diagram 4"/>
          <p:cNvSpPr>
            <a:spLocks noGrp="1"/>
          </p:cNvSpPr>
          <p:nvPr>
            <p:ph type="chart" sz="quarter" idx="14"/>
          </p:nvPr>
        </p:nvSpPr>
        <p:spPr>
          <a:xfrm>
            <a:off x="243483" y="1246189"/>
            <a:ext cx="8686953" cy="4774602"/>
          </a:xfrm>
          <a:noFill/>
        </p:spPr>
        <p:txBody>
          <a:bodyPr tIns="1728000"/>
          <a:lstStyle>
            <a:lvl1pPr marL="0" indent="0" algn="ctr">
              <a:buFontTx/>
              <a:buNone/>
              <a:defRPr/>
            </a:lvl1pPr>
          </a:lstStyle>
          <a:p>
            <a:r>
              <a:rPr lang="sv-SE" smtClean="0"/>
              <a:t>Klicka på ikonen för att lägga till ett diagram</a:t>
            </a:r>
            <a:endParaRPr lang="sv-SE"/>
          </a:p>
        </p:txBody>
      </p:sp>
      <p:sp>
        <p:nvSpPr>
          <p:cNvPr id="7" name="Rubrik 1"/>
          <p:cNvSpPr>
            <a:spLocks noGrp="1"/>
          </p:cNvSpPr>
          <p:nvPr>
            <p:ph type="title"/>
          </p:nvPr>
        </p:nvSpPr>
        <p:spPr>
          <a:xfrm>
            <a:off x="241885" y="253967"/>
            <a:ext cx="8688551" cy="512315"/>
          </a:xfrm>
        </p:spPr>
        <p:txBody>
          <a:bodyPr/>
          <a:lstStyle>
            <a:lvl1pPr>
              <a:lnSpc>
                <a:spcPct val="100000"/>
              </a:lnSpc>
              <a:defRPr sz="1875" b="1"/>
            </a:lvl1pPr>
          </a:lstStyle>
          <a:p>
            <a:r>
              <a:rPr lang="sv-SE" smtClean="0"/>
              <a:t>Klicka här för att ändra format</a:t>
            </a:r>
            <a:endParaRPr lang="sv-SE"/>
          </a:p>
        </p:txBody>
      </p:sp>
    </p:spTree>
    <p:extLst>
      <p:ext uri="{BB962C8B-B14F-4D97-AF65-F5344CB8AC3E}">
        <p14:creationId xmlns:p14="http://schemas.microsoft.com/office/powerpoint/2010/main" val="367490817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preserve="1" userDrawn="1">
  <p:cSld name="Mörk bakgrundsbild">
    <p:spTree>
      <p:nvGrpSpPr>
        <p:cNvPr id="1" name=""/>
        <p:cNvGrpSpPr/>
        <p:nvPr/>
      </p:nvGrpSpPr>
      <p:grpSpPr>
        <a:xfrm>
          <a:off x="0" y="0"/>
          <a:ext cx="0" cy="0"/>
          <a:chOff x="0" y="0"/>
          <a:chExt cx="0" cy="0"/>
        </a:xfrm>
      </p:grpSpPr>
      <p:sp>
        <p:nvSpPr>
          <p:cNvPr id="7" name="Platshållare för bild 4"/>
          <p:cNvSpPr>
            <a:spLocks noGrp="1"/>
          </p:cNvSpPr>
          <p:nvPr>
            <p:ph type="pic" sz="quarter" idx="14"/>
          </p:nvPr>
        </p:nvSpPr>
        <p:spPr>
          <a:xfrm>
            <a:off x="0" y="0"/>
            <a:ext cx="9144000" cy="6858000"/>
          </a:xfrm>
          <a:solidFill>
            <a:schemeClr val="accent2"/>
          </a:solidFill>
        </p:spPr>
        <p:txBody>
          <a:bodyPr tIns="1872000"/>
          <a:lstStyle>
            <a:lvl1pPr marL="0" indent="0" algn="ctr">
              <a:buFontTx/>
              <a:buNone/>
              <a:defRPr/>
            </a:lvl1pPr>
          </a:lstStyle>
          <a:p>
            <a:r>
              <a:rPr lang="sv-SE" smtClean="0"/>
              <a:t>Klicka på ikonen för att lägga till en bild</a:t>
            </a:r>
            <a:endParaRPr lang="sv-SE"/>
          </a:p>
        </p:txBody>
      </p:sp>
      <p:sp>
        <p:nvSpPr>
          <p:cNvPr id="5" name="Platshållare för text 4"/>
          <p:cNvSpPr>
            <a:spLocks noGrp="1"/>
          </p:cNvSpPr>
          <p:nvPr>
            <p:ph type="body" sz="quarter" idx="18" hasCustomPrompt="1"/>
          </p:nvPr>
        </p:nvSpPr>
        <p:spPr>
          <a:xfrm>
            <a:off x="220449" y="6298236"/>
            <a:ext cx="1379335" cy="235184"/>
          </a:xfrm>
          <a:blipFill>
            <a:blip r:embed="rId2"/>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Tree>
    <p:extLst>
      <p:ext uri="{BB962C8B-B14F-4D97-AF65-F5344CB8AC3E}">
        <p14:creationId xmlns:p14="http://schemas.microsoft.com/office/powerpoint/2010/main" val="78559537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preserve="1" userDrawn="1">
  <p:cSld name="Ljus bakgrundsbild">
    <p:spTree>
      <p:nvGrpSpPr>
        <p:cNvPr id="1" name=""/>
        <p:cNvGrpSpPr/>
        <p:nvPr/>
      </p:nvGrpSpPr>
      <p:grpSpPr>
        <a:xfrm>
          <a:off x="0" y="0"/>
          <a:ext cx="0" cy="0"/>
          <a:chOff x="0" y="0"/>
          <a:chExt cx="0" cy="0"/>
        </a:xfrm>
      </p:grpSpPr>
      <p:sp>
        <p:nvSpPr>
          <p:cNvPr id="7" name="Platshållare för bild 4"/>
          <p:cNvSpPr>
            <a:spLocks noGrp="1"/>
          </p:cNvSpPr>
          <p:nvPr>
            <p:ph type="pic" sz="quarter" idx="14"/>
          </p:nvPr>
        </p:nvSpPr>
        <p:spPr>
          <a:xfrm>
            <a:off x="0" y="0"/>
            <a:ext cx="9144000" cy="6858000"/>
          </a:xfrm>
          <a:solidFill>
            <a:schemeClr val="accent2"/>
          </a:solidFill>
        </p:spPr>
        <p:txBody>
          <a:bodyPr tIns="1872000"/>
          <a:lstStyle>
            <a:lvl1pPr marL="0" indent="0" algn="ctr">
              <a:buFontTx/>
              <a:buNone/>
              <a:defRPr/>
            </a:lvl1pPr>
          </a:lstStyle>
          <a:p>
            <a:r>
              <a:rPr lang="sv-SE" smtClean="0"/>
              <a:t>Klicka på ikonen för att lägga till en bild</a:t>
            </a:r>
            <a:endParaRPr lang="sv-SE"/>
          </a:p>
        </p:txBody>
      </p:sp>
      <p:sp>
        <p:nvSpPr>
          <p:cNvPr id="4" name="Platshållare för text 4"/>
          <p:cNvSpPr>
            <a:spLocks noGrp="1"/>
          </p:cNvSpPr>
          <p:nvPr>
            <p:ph type="body" sz="quarter" idx="18" hasCustomPrompt="1"/>
          </p:nvPr>
        </p:nvSpPr>
        <p:spPr>
          <a:xfrm>
            <a:off x="220449" y="6298236"/>
            <a:ext cx="1379335" cy="235184"/>
          </a:xfrm>
          <a:blipFill>
            <a:blip r:embed="rId2"/>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Tree>
    <p:extLst>
      <p:ext uri="{BB962C8B-B14F-4D97-AF65-F5344CB8AC3E}">
        <p14:creationId xmlns:p14="http://schemas.microsoft.com/office/powerpoint/2010/main" val="1336696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60400" y="2219325"/>
            <a:ext cx="7835900" cy="1176338"/>
          </a:xfrm>
        </p:spPr>
        <p:txBody>
          <a:bodyPr anchor="b">
            <a:noAutofit/>
          </a:bodyPr>
          <a:lstStyle>
            <a:lvl1pPr algn="ct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660400" y="3439274"/>
            <a:ext cx="7835900" cy="553571"/>
          </a:xfrm>
        </p:spPr>
        <p:txBody>
          <a:bodyPr>
            <a:noAutofit/>
          </a:bodyPr>
          <a:lstStyle>
            <a:lvl1pPr marL="0" indent="0" algn="ctr">
              <a:buNone/>
              <a:defRPr sz="2400">
                <a:solidFill>
                  <a:schemeClr val="tx1">
                    <a:lumMod val="85000"/>
                    <a:lumOff val="1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cxnSp>
        <p:nvCxnSpPr>
          <p:cNvPr id="567" name="Straight Connector 566"/>
          <p:cNvCxnSpPr>
            <a:cxnSpLocks noGrp="1" noRot="1" noMove="1" noResize="1" noEditPoints="1" noAdjustHandles="1" noChangeArrowheads="1" noChangeShapeType="1"/>
          </p:cNvCxnSpPr>
          <p:nvPr userDrawn="1">
            <p:custDataLst>
              <p:tags r:id="rId1"/>
            </p:custDataLst>
          </p:nvPr>
        </p:nvCxnSpPr>
        <p:spPr>
          <a:xfrm>
            <a:off x="660400" y="5573488"/>
            <a:ext cx="7823200" cy="0"/>
          </a:xfrm>
          <a:prstGeom prst="line">
            <a:avLst/>
          </a:prstGeom>
          <a:ln w="19050">
            <a:solidFill>
              <a:srgbClr val="EF7038"/>
            </a:solidFill>
          </a:ln>
        </p:spPr>
        <p:style>
          <a:lnRef idx="1">
            <a:schemeClr val="accent1"/>
          </a:lnRef>
          <a:fillRef idx="0">
            <a:schemeClr val="accent1"/>
          </a:fillRef>
          <a:effectRef idx="0">
            <a:schemeClr val="accent1"/>
          </a:effectRef>
          <a:fontRef idx="minor">
            <a:schemeClr val="tx1"/>
          </a:fontRef>
        </p:style>
      </p:cxnSp>
      <p:pic>
        <p:nvPicPr>
          <p:cNvPr id="559" name="Picture 558"/>
          <p:cNvPicPr>
            <a:picLocks noMove="1" noResize="1"/>
          </p:cNvPicPr>
          <p:nvPr userDrawn="1">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886975" y="5721968"/>
            <a:ext cx="2360245" cy="540246"/>
          </a:xfrm>
          <a:prstGeom prst="rect">
            <a:avLst/>
          </a:prstGeom>
        </p:spPr>
      </p:pic>
      <p:pic>
        <p:nvPicPr>
          <p:cNvPr id="10" name="Picture 9"/>
          <p:cNvPicPr>
            <a:picLocks noGrp="1" noRot="1" noMove="1" noResize="1"/>
          </p:cNvPicPr>
          <p:nvPr userDrawn="1">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6273363" y="5915332"/>
            <a:ext cx="1108270" cy="328972"/>
          </a:xfrm>
          <a:prstGeom prst="rect">
            <a:avLst/>
          </a:prstGeom>
        </p:spPr>
      </p:pic>
      <p:pic>
        <p:nvPicPr>
          <p:cNvPr id="11" name="Picture 10"/>
          <p:cNvPicPr>
            <a:picLocks noGrp="1" noRot="1" noMove="1" noResize="1"/>
          </p:cNvPicPr>
          <p:nvPr userDrawn="1">
            <p:custDataLst>
              <p:tags r:id="rId4"/>
            </p:custDataLst>
          </p:nvPr>
        </p:nvPicPr>
        <p:blipFill>
          <a:blip r:embed="rId8" cstate="screen">
            <a:extLst>
              <a:ext uri="{28A0092B-C50C-407E-A947-70E740481C1C}">
                <a14:useLocalDpi xmlns:a14="http://schemas.microsoft.com/office/drawing/2010/main"/>
              </a:ext>
            </a:extLst>
          </a:blip>
          <a:stretch>
            <a:fillRect/>
          </a:stretch>
        </p:blipFill>
        <p:spPr>
          <a:xfrm>
            <a:off x="7638052" y="5915544"/>
            <a:ext cx="617994" cy="328972"/>
          </a:xfrm>
          <a:prstGeom prst="rect">
            <a:avLst/>
          </a:prstGeom>
        </p:spPr>
      </p:pic>
    </p:spTree>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91780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Rubrik, brödtext, 1 bild höger">
    <p:spTree>
      <p:nvGrpSpPr>
        <p:cNvPr id="1" name=""/>
        <p:cNvGrpSpPr/>
        <p:nvPr/>
      </p:nvGrpSpPr>
      <p:grpSpPr>
        <a:xfrm>
          <a:off x="0" y="0"/>
          <a:ext cx="0" cy="0"/>
          <a:chOff x="0" y="0"/>
          <a:chExt cx="0" cy="0"/>
        </a:xfrm>
      </p:grpSpPr>
      <p:sp>
        <p:nvSpPr>
          <p:cNvPr id="2" name="Rubrik 1"/>
          <p:cNvSpPr>
            <a:spLocks noGrp="1"/>
          </p:cNvSpPr>
          <p:nvPr>
            <p:ph type="title"/>
          </p:nvPr>
        </p:nvSpPr>
        <p:spPr>
          <a:xfrm>
            <a:off x="241886" y="253967"/>
            <a:ext cx="4677686" cy="512315"/>
          </a:xfrm>
        </p:spPr>
        <p:txBody>
          <a:bodyPr/>
          <a:lstStyle>
            <a:lvl1pPr>
              <a:lnSpc>
                <a:spcPct val="100000"/>
              </a:lnSpc>
              <a:defRPr sz="1875" b="1"/>
            </a:lvl1pPr>
          </a:lstStyle>
          <a:p>
            <a:r>
              <a:rPr lang="sv-SE" smtClean="0"/>
              <a:t>Klicka här för att ändra format</a:t>
            </a:r>
            <a:endParaRPr lang="sv-SE"/>
          </a:p>
        </p:txBody>
      </p:sp>
      <p:sp>
        <p:nvSpPr>
          <p:cNvPr id="3" name="Platshållare för innehåll 2"/>
          <p:cNvSpPr>
            <a:spLocks noGrp="1"/>
          </p:cNvSpPr>
          <p:nvPr>
            <p:ph idx="1"/>
          </p:nvPr>
        </p:nvSpPr>
        <p:spPr>
          <a:xfrm>
            <a:off x="241882" y="1246189"/>
            <a:ext cx="4677690" cy="4765675"/>
          </a:xfrm>
        </p:spPr>
        <p:txBody>
          <a:bodyPr/>
          <a:lstStyle>
            <a:lvl1pPr marL="0" indent="0">
              <a:lnSpc>
                <a:spcPct val="100000"/>
              </a:lnSpc>
              <a:buFontTx/>
              <a:buNone/>
              <a:defRPr sz="1875"/>
            </a:lvl1pPr>
          </a:lstStyle>
          <a:p>
            <a:pPr lvl="0"/>
            <a:r>
              <a:rPr lang="sv-SE" smtClean="0"/>
              <a:t>Klicka här för att ändra format på bakgrundstexten</a:t>
            </a:r>
          </a:p>
        </p:txBody>
      </p:sp>
      <p:sp>
        <p:nvSpPr>
          <p:cNvPr id="9" name="Platshållare för bild 8"/>
          <p:cNvSpPr>
            <a:spLocks noGrp="1"/>
          </p:cNvSpPr>
          <p:nvPr>
            <p:ph type="pic" sz="quarter" idx="13"/>
          </p:nvPr>
        </p:nvSpPr>
        <p:spPr>
          <a:xfrm>
            <a:off x="5305234" y="320676"/>
            <a:ext cx="3593561" cy="5678909"/>
          </a:xfrm>
        </p:spPr>
        <p:txBody>
          <a:bodyPr tIns="1692000"/>
          <a:lstStyle>
            <a:lvl1pPr marL="0" indent="0" algn="ctr">
              <a:buFontTx/>
              <a:buNone/>
              <a:defRPr/>
            </a:lvl1pPr>
          </a:lstStyle>
          <a:p>
            <a:r>
              <a:rPr lang="sv-SE" smtClean="0"/>
              <a:t>Klicka på ikonen för att lägga till en bild</a:t>
            </a:r>
            <a:endParaRPr lang="sv-SE"/>
          </a:p>
        </p:txBody>
      </p:sp>
    </p:spTree>
    <p:extLst>
      <p:ext uri="{BB962C8B-B14F-4D97-AF65-F5344CB8AC3E}">
        <p14:creationId xmlns:p14="http://schemas.microsoft.com/office/powerpoint/2010/main" val="393454456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Rubrik, punktlista, diagram 1, grå">
    <p:spTree>
      <p:nvGrpSpPr>
        <p:cNvPr id="1" name=""/>
        <p:cNvGrpSpPr/>
        <p:nvPr/>
      </p:nvGrpSpPr>
      <p:grpSpPr>
        <a:xfrm>
          <a:off x="0" y="0"/>
          <a:ext cx="0" cy="0"/>
          <a:chOff x="0" y="0"/>
          <a:chExt cx="0" cy="0"/>
        </a:xfrm>
      </p:grpSpPr>
      <p:sp>
        <p:nvSpPr>
          <p:cNvPr id="8" name="Platshållare för diagram 4"/>
          <p:cNvSpPr>
            <a:spLocks noGrp="1"/>
          </p:cNvSpPr>
          <p:nvPr>
            <p:ph type="chart" sz="quarter" idx="14"/>
          </p:nvPr>
        </p:nvSpPr>
        <p:spPr>
          <a:xfrm>
            <a:off x="5305234" y="331789"/>
            <a:ext cx="3593561" cy="5680075"/>
          </a:xfrm>
          <a:solidFill>
            <a:schemeClr val="bg1"/>
          </a:solidFill>
        </p:spPr>
        <p:txBody>
          <a:bodyPr tIns="1728000"/>
          <a:lstStyle>
            <a:lvl1pPr marL="0" indent="0" algn="ctr">
              <a:buFontTx/>
              <a:buNone/>
              <a:defRPr/>
            </a:lvl1pPr>
          </a:lstStyle>
          <a:p>
            <a:r>
              <a:rPr lang="sv-SE" smtClean="0"/>
              <a:t>Klicka på ikonen för att lägga till ett diagram</a:t>
            </a:r>
            <a:endParaRPr lang="sv-SE"/>
          </a:p>
        </p:txBody>
      </p:sp>
      <p:sp>
        <p:nvSpPr>
          <p:cNvPr id="7" name="Rubrik 1"/>
          <p:cNvSpPr>
            <a:spLocks noGrp="1"/>
          </p:cNvSpPr>
          <p:nvPr>
            <p:ph type="title"/>
          </p:nvPr>
        </p:nvSpPr>
        <p:spPr>
          <a:xfrm>
            <a:off x="241885" y="253967"/>
            <a:ext cx="4677377" cy="512315"/>
          </a:xfrm>
        </p:spPr>
        <p:txBody>
          <a:bodyPr/>
          <a:lstStyle>
            <a:lvl1pPr>
              <a:lnSpc>
                <a:spcPct val="100000"/>
              </a:lnSpc>
              <a:defRPr sz="1875" b="1"/>
            </a:lvl1pPr>
          </a:lstStyle>
          <a:p>
            <a:r>
              <a:rPr lang="sv-SE" smtClean="0"/>
              <a:t>Klicka här för att ändra format</a:t>
            </a:r>
            <a:endParaRPr lang="sv-SE"/>
          </a:p>
        </p:txBody>
      </p:sp>
      <p:sp>
        <p:nvSpPr>
          <p:cNvPr id="12" name="Platshållare för text 3"/>
          <p:cNvSpPr>
            <a:spLocks noGrp="1"/>
          </p:cNvSpPr>
          <p:nvPr>
            <p:ph type="body" sz="quarter" idx="15"/>
          </p:nvPr>
        </p:nvSpPr>
        <p:spPr>
          <a:xfrm>
            <a:off x="230921" y="1246189"/>
            <a:ext cx="4688651" cy="4765675"/>
          </a:xfrm>
        </p:spPr>
        <p:txBody>
          <a:bodyPr/>
          <a:lstStyle>
            <a:lvl1pPr>
              <a:defRPr sz="1875"/>
            </a:lvl1pPr>
            <a:lvl2pPr>
              <a:defRPr sz="1500"/>
            </a:lvl2pPr>
            <a:lvl3pPr>
              <a:defRPr sz="1350"/>
            </a:lvl3pPr>
            <a:lvl4pPr>
              <a:defRPr sz="1200"/>
            </a:lvl4pPr>
            <a:lvl5pPr>
              <a:defRPr sz="120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346157176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Rubrik, brödtext, 2 bilder höger">
    <p:spTree>
      <p:nvGrpSpPr>
        <p:cNvPr id="1" name=""/>
        <p:cNvGrpSpPr/>
        <p:nvPr/>
      </p:nvGrpSpPr>
      <p:grpSpPr>
        <a:xfrm>
          <a:off x="0" y="0"/>
          <a:ext cx="0" cy="0"/>
          <a:chOff x="0" y="0"/>
          <a:chExt cx="0" cy="0"/>
        </a:xfrm>
      </p:grpSpPr>
      <p:sp>
        <p:nvSpPr>
          <p:cNvPr id="5" name="Rubrik 1"/>
          <p:cNvSpPr>
            <a:spLocks noGrp="1"/>
          </p:cNvSpPr>
          <p:nvPr>
            <p:ph type="title"/>
          </p:nvPr>
        </p:nvSpPr>
        <p:spPr>
          <a:xfrm>
            <a:off x="241886" y="253967"/>
            <a:ext cx="4677686" cy="512315"/>
          </a:xfrm>
        </p:spPr>
        <p:txBody>
          <a:bodyPr/>
          <a:lstStyle>
            <a:lvl1pPr>
              <a:lnSpc>
                <a:spcPct val="100000"/>
              </a:lnSpc>
              <a:defRPr sz="1875" b="1"/>
            </a:lvl1pPr>
          </a:lstStyle>
          <a:p>
            <a:r>
              <a:rPr lang="sv-SE" smtClean="0"/>
              <a:t>Klicka här för att ändra format</a:t>
            </a:r>
            <a:endParaRPr lang="sv-SE"/>
          </a:p>
        </p:txBody>
      </p:sp>
      <p:sp>
        <p:nvSpPr>
          <p:cNvPr id="7" name="Platshållare för innehåll 2"/>
          <p:cNvSpPr>
            <a:spLocks noGrp="1"/>
          </p:cNvSpPr>
          <p:nvPr>
            <p:ph idx="1"/>
          </p:nvPr>
        </p:nvSpPr>
        <p:spPr>
          <a:xfrm>
            <a:off x="241882" y="1246189"/>
            <a:ext cx="4677690" cy="4765675"/>
          </a:xfrm>
        </p:spPr>
        <p:txBody>
          <a:bodyPr/>
          <a:lstStyle>
            <a:lvl1pPr marL="0" indent="0">
              <a:lnSpc>
                <a:spcPct val="100000"/>
              </a:lnSpc>
              <a:buFontTx/>
              <a:buNone/>
              <a:defRPr sz="1875"/>
            </a:lvl1pPr>
          </a:lstStyle>
          <a:p>
            <a:pPr lvl="0"/>
            <a:r>
              <a:rPr lang="sv-SE" smtClean="0"/>
              <a:t>Klicka här för att ändra format på bakgrundstexten</a:t>
            </a:r>
          </a:p>
        </p:txBody>
      </p:sp>
      <p:sp>
        <p:nvSpPr>
          <p:cNvPr id="8" name="Platshållare för bild 4"/>
          <p:cNvSpPr>
            <a:spLocks noGrp="1"/>
          </p:cNvSpPr>
          <p:nvPr>
            <p:ph type="pic" sz="quarter" idx="14"/>
          </p:nvPr>
        </p:nvSpPr>
        <p:spPr>
          <a:xfrm>
            <a:off x="5305235" y="331790"/>
            <a:ext cx="3593672" cy="2747313"/>
          </a:xfrm>
        </p:spPr>
        <p:txBody>
          <a:bodyPr tIns="1872000"/>
          <a:lstStyle>
            <a:lvl1pPr marL="0" indent="0" algn="ctr">
              <a:buFontTx/>
              <a:buNone/>
              <a:defRPr sz="1050"/>
            </a:lvl1pPr>
          </a:lstStyle>
          <a:p>
            <a:r>
              <a:rPr lang="sv-SE" smtClean="0"/>
              <a:t>Klicka på ikonen för att lägga till en bild</a:t>
            </a:r>
            <a:endParaRPr lang="sv-SE"/>
          </a:p>
        </p:txBody>
      </p:sp>
      <p:sp>
        <p:nvSpPr>
          <p:cNvPr id="9" name="Platshållare för bild 4"/>
          <p:cNvSpPr>
            <a:spLocks noGrp="1"/>
          </p:cNvSpPr>
          <p:nvPr>
            <p:ph type="pic" sz="quarter" idx="15"/>
          </p:nvPr>
        </p:nvSpPr>
        <p:spPr>
          <a:xfrm>
            <a:off x="5305235" y="3240970"/>
            <a:ext cx="3593672" cy="2747313"/>
          </a:xfrm>
        </p:spPr>
        <p:txBody>
          <a:bodyPr tIns="1872000"/>
          <a:lstStyle>
            <a:lvl1pPr marL="0" indent="0" algn="ctr">
              <a:buFontTx/>
              <a:buNone/>
              <a:defRPr sz="1050"/>
            </a:lvl1pPr>
          </a:lstStyle>
          <a:p>
            <a:r>
              <a:rPr lang="sv-SE" smtClean="0"/>
              <a:t>Klicka på ikonen för att lägga till en bild</a:t>
            </a:r>
            <a:endParaRPr lang="sv-SE"/>
          </a:p>
        </p:txBody>
      </p:sp>
    </p:spTree>
    <p:extLst>
      <p:ext uri="{BB962C8B-B14F-4D97-AF65-F5344CB8AC3E}">
        <p14:creationId xmlns:p14="http://schemas.microsoft.com/office/powerpoint/2010/main" val="272212265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1 stor bild">
    <p:spTree>
      <p:nvGrpSpPr>
        <p:cNvPr id="1" name=""/>
        <p:cNvGrpSpPr/>
        <p:nvPr/>
      </p:nvGrpSpPr>
      <p:grpSpPr>
        <a:xfrm>
          <a:off x="0" y="0"/>
          <a:ext cx="0" cy="0"/>
          <a:chOff x="0" y="0"/>
          <a:chExt cx="0" cy="0"/>
        </a:xfrm>
      </p:grpSpPr>
      <p:sp>
        <p:nvSpPr>
          <p:cNvPr id="9" name="Platshållare för bild 4"/>
          <p:cNvSpPr>
            <a:spLocks noGrp="1"/>
          </p:cNvSpPr>
          <p:nvPr>
            <p:ph type="pic" sz="quarter" idx="13"/>
          </p:nvPr>
        </p:nvSpPr>
        <p:spPr>
          <a:xfrm>
            <a:off x="244865" y="331789"/>
            <a:ext cx="8653931" cy="5680075"/>
          </a:xfrm>
        </p:spPr>
        <p:txBody>
          <a:bodyPr tIns="1872000"/>
          <a:lstStyle>
            <a:lvl1pPr marL="0" indent="0" algn="ctr">
              <a:buFontTx/>
              <a:buNone/>
              <a:defRPr/>
            </a:lvl1pPr>
          </a:lstStyle>
          <a:p>
            <a:r>
              <a:rPr lang="sv-SE" smtClean="0"/>
              <a:t>Klicka på ikonen för att lägga till en bild</a:t>
            </a:r>
            <a:endParaRPr lang="sv-SE"/>
          </a:p>
        </p:txBody>
      </p:sp>
    </p:spTree>
    <p:extLst>
      <p:ext uri="{BB962C8B-B14F-4D97-AF65-F5344CB8AC3E}">
        <p14:creationId xmlns:p14="http://schemas.microsoft.com/office/powerpoint/2010/main" val="132874868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5" name="Platshållare för bild 4"/>
          <p:cNvSpPr>
            <a:spLocks noGrp="1"/>
          </p:cNvSpPr>
          <p:nvPr>
            <p:ph type="pic" sz="quarter" idx="14"/>
          </p:nvPr>
        </p:nvSpPr>
        <p:spPr>
          <a:xfrm>
            <a:off x="4631443" y="331789"/>
            <a:ext cx="4267465" cy="5680074"/>
          </a:xfrm>
        </p:spPr>
        <p:txBody>
          <a:bodyPr tIns="1872000"/>
          <a:lstStyle>
            <a:lvl1pPr marL="0" indent="0" algn="ctr">
              <a:buFontTx/>
              <a:buNone/>
              <a:defRPr sz="1050"/>
            </a:lvl1pPr>
          </a:lstStyle>
          <a:p>
            <a:r>
              <a:rPr lang="sv-SE" smtClean="0"/>
              <a:t>Klicka på ikonen för att lägga till en bild</a:t>
            </a:r>
            <a:endParaRPr lang="sv-SE"/>
          </a:p>
        </p:txBody>
      </p:sp>
      <p:sp>
        <p:nvSpPr>
          <p:cNvPr id="6" name="Platshållare för bild 4"/>
          <p:cNvSpPr>
            <a:spLocks noGrp="1"/>
          </p:cNvSpPr>
          <p:nvPr>
            <p:ph type="pic" sz="quarter" idx="16"/>
          </p:nvPr>
        </p:nvSpPr>
        <p:spPr>
          <a:xfrm>
            <a:off x="245648" y="331789"/>
            <a:ext cx="4267465" cy="5680074"/>
          </a:xfrm>
        </p:spPr>
        <p:txBody>
          <a:bodyPr tIns="1872000"/>
          <a:lstStyle>
            <a:lvl1pPr marL="0" indent="0" algn="ctr">
              <a:buFontTx/>
              <a:buNone/>
              <a:defRPr sz="1050"/>
            </a:lvl1pPr>
          </a:lstStyle>
          <a:p>
            <a:r>
              <a:rPr lang="sv-SE" smtClean="0"/>
              <a:t>Klicka på ikonen för att lägga till en bild</a:t>
            </a:r>
            <a:endParaRPr lang="sv-SE"/>
          </a:p>
        </p:txBody>
      </p:sp>
    </p:spTree>
    <p:extLst>
      <p:ext uri="{BB962C8B-B14F-4D97-AF65-F5344CB8AC3E}">
        <p14:creationId xmlns:p14="http://schemas.microsoft.com/office/powerpoint/2010/main" val="318944242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7" name="Platshållare för bild 4"/>
          <p:cNvSpPr>
            <a:spLocks noGrp="1"/>
          </p:cNvSpPr>
          <p:nvPr>
            <p:ph type="pic" sz="quarter" idx="14"/>
          </p:nvPr>
        </p:nvSpPr>
        <p:spPr>
          <a:xfrm>
            <a:off x="4631443" y="328613"/>
            <a:ext cx="4267465" cy="2741158"/>
          </a:xfrm>
        </p:spPr>
        <p:txBody>
          <a:bodyPr tIns="1872000"/>
          <a:lstStyle>
            <a:lvl1pPr marL="0" indent="0" algn="ctr">
              <a:buFontTx/>
              <a:buNone/>
              <a:defRPr sz="1050"/>
            </a:lvl1pPr>
          </a:lstStyle>
          <a:p>
            <a:r>
              <a:rPr lang="sv-SE" smtClean="0"/>
              <a:t>Klicka på ikonen för att lägga till en bild</a:t>
            </a:r>
            <a:endParaRPr lang="sv-SE"/>
          </a:p>
        </p:txBody>
      </p:sp>
      <p:sp>
        <p:nvSpPr>
          <p:cNvPr id="11" name="Platshållare för bild 4"/>
          <p:cNvSpPr>
            <a:spLocks noGrp="1"/>
          </p:cNvSpPr>
          <p:nvPr>
            <p:ph type="pic" sz="quarter" idx="15"/>
          </p:nvPr>
        </p:nvSpPr>
        <p:spPr>
          <a:xfrm>
            <a:off x="4631443" y="3250300"/>
            <a:ext cx="4267465" cy="2761563"/>
          </a:xfrm>
        </p:spPr>
        <p:txBody>
          <a:bodyPr tIns="1872000"/>
          <a:lstStyle>
            <a:lvl1pPr marL="0" indent="0" algn="ctr">
              <a:buFontTx/>
              <a:buNone/>
              <a:defRPr sz="1050"/>
            </a:lvl1pPr>
          </a:lstStyle>
          <a:p>
            <a:r>
              <a:rPr lang="sv-SE" smtClean="0"/>
              <a:t>Klicka på ikonen för att lägga till en bild</a:t>
            </a:r>
            <a:endParaRPr lang="sv-SE"/>
          </a:p>
        </p:txBody>
      </p:sp>
      <p:sp>
        <p:nvSpPr>
          <p:cNvPr id="12" name="Platshållare för bild 4"/>
          <p:cNvSpPr>
            <a:spLocks noGrp="1"/>
          </p:cNvSpPr>
          <p:nvPr>
            <p:ph type="pic" sz="quarter" idx="16"/>
          </p:nvPr>
        </p:nvSpPr>
        <p:spPr>
          <a:xfrm>
            <a:off x="245648" y="328613"/>
            <a:ext cx="4267465" cy="2741158"/>
          </a:xfrm>
        </p:spPr>
        <p:txBody>
          <a:bodyPr tIns="1872000"/>
          <a:lstStyle>
            <a:lvl1pPr marL="0" indent="0" algn="ctr">
              <a:buFontTx/>
              <a:buNone/>
              <a:defRPr sz="1050"/>
            </a:lvl1pPr>
          </a:lstStyle>
          <a:p>
            <a:r>
              <a:rPr lang="sv-SE" smtClean="0"/>
              <a:t>Klicka på ikonen för att lägga till en bild</a:t>
            </a:r>
            <a:endParaRPr lang="sv-SE"/>
          </a:p>
        </p:txBody>
      </p:sp>
      <p:sp>
        <p:nvSpPr>
          <p:cNvPr id="13" name="Platshållare för bild 4"/>
          <p:cNvSpPr>
            <a:spLocks noGrp="1"/>
          </p:cNvSpPr>
          <p:nvPr>
            <p:ph type="pic" sz="quarter" idx="17"/>
          </p:nvPr>
        </p:nvSpPr>
        <p:spPr>
          <a:xfrm>
            <a:off x="245648" y="3250300"/>
            <a:ext cx="4267465" cy="2761563"/>
          </a:xfrm>
        </p:spPr>
        <p:txBody>
          <a:bodyPr tIns="1872000"/>
          <a:lstStyle>
            <a:lvl1pPr marL="0" indent="0" algn="ctr">
              <a:buFontTx/>
              <a:buNone/>
              <a:defRPr sz="1050"/>
            </a:lvl1pPr>
          </a:lstStyle>
          <a:p>
            <a:r>
              <a:rPr lang="sv-SE" smtClean="0"/>
              <a:t>Klicka på ikonen för att lägga till en bild</a:t>
            </a:r>
            <a:endParaRPr lang="sv-SE"/>
          </a:p>
        </p:txBody>
      </p:sp>
    </p:spTree>
    <p:extLst>
      <p:ext uri="{BB962C8B-B14F-4D97-AF65-F5344CB8AC3E}">
        <p14:creationId xmlns:p14="http://schemas.microsoft.com/office/powerpoint/2010/main" val="207178725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3 bilder">
    <p:spTree>
      <p:nvGrpSpPr>
        <p:cNvPr id="1" name=""/>
        <p:cNvGrpSpPr/>
        <p:nvPr/>
      </p:nvGrpSpPr>
      <p:grpSpPr>
        <a:xfrm>
          <a:off x="0" y="0"/>
          <a:ext cx="0" cy="0"/>
          <a:chOff x="0" y="0"/>
          <a:chExt cx="0" cy="0"/>
        </a:xfrm>
      </p:grpSpPr>
      <p:sp>
        <p:nvSpPr>
          <p:cNvPr id="7" name="Platshållare för bild 4"/>
          <p:cNvSpPr>
            <a:spLocks noGrp="1"/>
          </p:cNvSpPr>
          <p:nvPr>
            <p:ph type="pic" sz="quarter" idx="14"/>
          </p:nvPr>
        </p:nvSpPr>
        <p:spPr>
          <a:xfrm>
            <a:off x="6100632" y="328613"/>
            <a:ext cx="2793772" cy="5683250"/>
          </a:xfrm>
        </p:spPr>
        <p:txBody>
          <a:bodyPr tIns="1872000"/>
          <a:lstStyle>
            <a:lvl1pPr marL="0" indent="0" algn="ctr">
              <a:buFontTx/>
              <a:buNone/>
              <a:defRPr/>
            </a:lvl1pPr>
          </a:lstStyle>
          <a:p>
            <a:r>
              <a:rPr lang="sv-SE" smtClean="0"/>
              <a:t>Klicka på ikonen för att lägga till en bild</a:t>
            </a:r>
            <a:endParaRPr lang="sv-SE"/>
          </a:p>
        </p:txBody>
      </p:sp>
      <p:sp>
        <p:nvSpPr>
          <p:cNvPr id="8" name="Platshållare för bild 4"/>
          <p:cNvSpPr>
            <a:spLocks noGrp="1"/>
          </p:cNvSpPr>
          <p:nvPr>
            <p:ph type="pic" sz="quarter" idx="15"/>
          </p:nvPr>
        </p:nvSpPr>
        <p:spPr>
          <a:xfrm>
            <a:off x="3174042" y="328613"/>
            <a:ext cx="2793772" cy="5683250"/>
          </a:xfrm>
        </p:spPr>
        <p:txBody>
          <a:bodyPr tIns="1872000"/>
          <a:lstStyle>
            <a:lvl1pPr marL="0" indent="0" algn="ctr">
              <a:buFontTx/>
              <a:buNone/>
              <a:defRPr/>
            </a:lvl1pPr>
          </a:lstStyle>
          <a:p>
            <a:r>
              <a:rPr lang="sv-SE" smtClean="0"/>
              <a:t>Klicka på ikonen för att lägga till en bild</a:t>
            </a:r>
            <a:endParaRPr lang="sv-SE"/>
          </a:p>
        </p:txBody>
      </p:sp>
      <p:sp>
        <p:nvSpPr>
          <p:cNvPr id="10" name="Platshållare för bild 4"/>
          <p:cNvSpPr>
            <a:spLocks noGrp="1"/>
          </p:cNvSpPr>
          <p:nvPr>
            <p:ph type="pic" sz="quarter" idx="16"/>
          </p:nvPr>
        </p:nvSpPr>
        <p:spPr>
          <a:xfrm>
            <a:off x="246395" y="328613"/>
            <a:ext cx="2793772" cy="5683250"/>
          </a:xfrm>
        </p:spPr>
        <p:txBody>
          <a:bodyPr tIns="1872000"/>
          <a:lstStyle>
            <a:lvl1pPr marL="0" indent="0" algn="ctr">
              <a:buFontTx/>
              <a:buNone/>
              <a:defRPr/>
            </a:lvl1pPr>
          </a:lstStyle>
          <a:p>
            <a:r>
              <a:rPr lang="sv-SE" smtClean="0"/>
              <a:t>Klicka på ikonen för att lägga till en bild</a:t>
            </a:r>
            <a:endParaRPr lang="sv-SE"/>
          </a:p>
        </p:txBody>
      </p:sp>
    </p:spTree>
    <p:extLst>
      <p:ext uri="{BB962C8B-B14F-4D97-AF65-F5344CB8AC3E}">
        <p14:creationId xmlns:p14="http://schemas.microsoft.com/office/powerpoint/2010/main" val="132464049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2 spalt, 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241885" y="263123"/>
            <a:ext cx="4229798" cy="584925"/>
          </a:xfrm>
        </p:spPr>
        <p:txBody>
          <a:bodyPr anchor="t" anchorCtr="0"/>
          <a:lstStyle>
            <a:lvl1pPr>
              <a:lnSpc>
                <a:spcPct val="100000"/>
              </a:lnSpc>
              <a:defRPr sz="1875" b="1"/>
            </a:lvl1pPr>
          </a:lstStyle>
          <a:p>
            <a:r>
              <a:rPr lang="sv-SE" smtClean="0"/>
              <a:t>Klicka här för att ändra format</a:t>
            </a:r>
            <a:endParaRPr lang="sv-SE"/>
          </a:p>
        </p:txBody>
      </p:sp>
      <p:sp>
        <p:nvSpPr>
          <p:cNvPr id="3" name="Platshållare för innehåll 2"/>
          <p:cNvSpPr>
            <a:spLocks noGrp="1"/>
          </p:cNvSpPr>
          <p:nvPr>
            <p:ph idx="1"/>
          </p:nvPr>
        </p:nvSpPr>
        <p:spPr>
          <a:xfrm>
            <a:off x="241883" y="1235239"/>
            <a:ext cx="4229798" cy="4776625"/>
          </a:xfrm>
        </p:spPr>
        <p:txBody>
          <a:bodyPr/>
          <a:lstStyle>
            <a:lvl1pPr>
              <a:lnSpc>
                <a:spcPct val="100000"/>
              </a:lnSpc>
              <a:spcBef>
                <a:spcPts val="255"/>
              </a:spcBef>
              <a:defRPr sz="1875"/>
            </a:lvl1pPr>
            <a:lvl2pPr>
              <a:lnSpc>
                <a:spcPct val="100000"/>
              </a:lnSpc>
              <a:defRPr sz="1650"/>
            </a:lvl2pPr>
            <a:lvl3pPr>
              <a:lnSpc>
                <a:spcPct val="100000"/>
              </a:lnSpc>
              <a:defRPr sz="1350"/>
            </a:lvl3pPr>
            <a:lvl4pPr>
              <a:lnSpc>
                <a:spcPct val="100000"/>
              </a:lnSpc>
              <a:defRPr sz="1350"/>
            </a:lvl4pPr>
            <a:lvl5pPr>
              <a:lnSpc>
                <a:spcPct val="100000"/>
              </a:lnSpc>
              <a:defRPr sz="135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8" name="Platshållare för innehåll 2"/>
          <p:cNvSpPr>
            <a:spLocks noGrp="1"/>
          </p:cNvSpPr>
          <p:nvPr>
            <p:ph idx="13"/>
          </p:nvPr>
        </p:nvSpPr>
        <p:spPr>
          <a:xfrm>
            <a:off x="4670091" y="1235238"/>
            <a:ext cx="4230653" cy="4776626"/>
          </a:xfrm>
        </p:spPr>
        <p:txBody>
          <a:bodyPr/>
          <a:lstStyle>
            <a:lvl1pPr>
              <a:lnSpc>
                <a:spcPct val="100000"/>
              </a:lnSpc>
              <a:defRPr sz="1875"/>
            </a:lvl1pPr>
            <a:lvl2pPr>
              <a:lnSpc>
                <a:spcPct val="100000"/>
              </a:lnSpc>
              <a:defRPr sz="1650"/>
            </a:lvl2pPr>
            <a:lvl3pPr>
              <a:lnSpc>
                <a:spcPct val="100000"/>
              </a:lnSpc>
              <a:defRPr sz="1350"/>
            </a:lvl3pPr>
            <a:lvl4pPr>
              <a:lnSpc>
                <a:spcPct val="100000"/>
              </a:lnSpc>
              <a:defRPr sz="1350"/>
            </a:lvl4pPr>
            <a:lvl5pPr>
              <a:lnSpc>
                <a:spcPct val="100000"/>
              </a:lnSpc>
              <a:defRPr sz="135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11" name="Platshållare för text 9"/>
          <p:cNvSpPr>
            <a:spLocks noGrp="1"/>
          </p:cNvSpPr>
          <p:nvPr>
            <p:ph type="body" sz="quarter" idx="14"/>
          </p:nvPr>
        </p:nvSpPr>
        <p:spPr>
          <a:xfrm>
            <a:off x="4670091" y="262772"/>
            <a:ext cx="4228275" cy="546430"/>
          </a:xfrm>
        </p:spPr>
        <p:txBody>
          <a:bodyPr/>
          <a:lstStyle>
            <a:lvl1pPr marL="0" indent="0">
              <a:lnSpc>
                <a:spcPct val="100000"/>
              </a:lnSpc>
              <a:buFontTx/>
              <a:buNone/>
              <a:defRPr sz="1875" b="1">
                <a:latin typeface="+mj-lt"/>
              </a:defRPr>
            </a:lvl1pPr>
          </a:lstStyle>
          <a:p>
            <a:pPr lvl="0"/>
            <a:r>
              <a:rPr lang="sv-SE" smtClean="0"/>
              <a:t>Klicka här för att ändra format på bakgrundstexten</a:t>
            </a:r>
          </a:p>
        </p:txBody>
      </p:sp>
    </p:spTree>
    <p:extLst>
      <p:ext uri="{BB962C8B-B14F-4D97-AF65-F5344CB8AC3E}">
        <p14:creationId xmlns:p14="http://schemas.microsoft.com/office/powerpoint/2010/main" val="1105995077"/>
      </p:ext>
    </p:extLst>
  </p:cSld>
  <p:clrMapOvr>
    <a:masterClrMapping/>
  </p:clrMapOvr>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userDrawn="1">
  <p:cSld name="Slutsida, mörk bakgrundsbild">
    <p:spTree>
      <p:nvGrpSpPr>
        <p:cNvPr id="1" name=""/>
        <p:cNvGrpSpPr/>
        <p:nvPr/>
      </p:nvGrpSpPr>
      <p:grpSpPr>
        <a:xfrm>
          <a:off x="0" y="0"/>
          <a:ext cx="0" cy="0"/>
          <a:chOff x="0" y="0"/>
          <a:chExt cx="0" cy="0"/>
        </a:xfrm>
      </p:grpSpPr>
      <p:sp>
        <p:nvSpPr>
          <p:cNvPr id="25" name="Platshållare för bild 24"/>
          <p:cNvSpPr>
            <a:spLocks noGrp="1"/>
          </p:cNvSpPr>
          <p:nvPr>
            <p:ph type="pic" sz="quarter" idx="16"/>
          </p:nvPr>
        </p:nvSpPr>
        <p:spPr>
          <a:xfrm>
            <a:off x="0" y="0"/>
            <a:ext cx="9144000" cy="6858000"/>
          </a:xfrm>
          <a:solidFill>
            <a:schemeClr val="accent2"/>
          </a:solidFill>
        </p:spPr>
        <p:txBody>
          <a:bodyPr tIns="2592000"/>
          <a:lstStyle>
            <a:lvl1pPr marL="0" indent="0" algn="ctr">
              <a:buFontTx/>
              <a:buNone/>
              <a:defRPr sz="1050"/>
            </a:lvl1pPr>
          </a:lstStyle>
          <a:p>
            <a:r>
              <a:rPr lang="sv-SE" smtClean="0"/>
              <a:t>Klicka på ikonen för att lägga till en bild</a:t>
            </a:r>
            <a:endParaRPr lang="sv-SE"/>
          </a:p>
        </p:txBody>
      </p:sp>
      <p:sp>
        <p:nvSpPr>
          <p:cNvPr id="9" name="Rubrik 1"/>
          <p:cNvSpPr>
            <a:spLocks noGrp="1"/>
          </p:cNvSpPr>
          <p:nvPr>
            <p:ph type="ctrTitle"/>
          </p:nvPr>
        </p:nvSpPr>
        <p:spPr>
          <a:xfrm>
            <a:off x="197042" y="110809"/>
            <a:ext cx="8701753" cy="868906"/>
          </a:xfrm>
        </p:spPr>
        <p:txBody>
          <a:bodyPr/>
          <a:lstStyle>
            <a:lvl1pPr>
              <a:lnSpc>
                <a:spcPct val="100000"/>
              </a:lnSpc>
              <a:defRPr sz="4499">
                <a:solidFill>
                  <a:schemeClr val="bg1"/>
                </a:solidFill>
              </a:defRPr>
            </a:lvl1pPr>
          </a:lstStyle>
          <a:p>
            <a:r>
              <a:rPr lang="sv-SE" smtClean="0"/>
              <a:t>Klicka här för att ändra format</a:t>
            </a:r>
            <a:endParaRPr lang="sv-SE"/>
          </a:p>
        </p:txBody>
      </p:sp>
      <p:sp>
        <p:nvSpPr>
          <p:cNvPr id="10" name="Underrubrik 2"/>
          <p:cNvSpPr>
            <a:spLocks noGrp="1"/>
          </p:cNvSpPr>
          <p:nvPr>
            <p:ph type="subTitle" idx="1"/>
          </p:nvPr>
        </p:nvSpPr>
        <p:spPr>
          <a:xfrm>
            <a:off x="197218" y="1152049"/>
            <a:ext cx="4296658" cy="1255227"/>
          </a:xfrm>
        </p:spPr>
        <p:txBody>
          <a:bodyPr/>
          <a:lstStyle>
            <a:lvl1pPr marL="0" indent="0" algn="l">
              <a:lnSpc>
                <a:spcPct val="100000"/>
              </a:lnSpc>
              <a:buNone/>
              <a:defRPr sz="1875">
                <a:solidFill>
                  <a:schemeClr val="bg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11" name="Platshållare för text 8"/>
          <p:cNvSpPr>
            <a:spLocks noGrp="1"/>
          </p:cNvSpPr>
          <p:nvPr>
            <p:ph type="body" sz="quarter" idx="20"/>
          </p:nvPr>
        </p:nvSpPr>
        <p:spPr>
          <a:xfrm>
            <a:off x="4974327" y="5751993"/>
            <a:ext cx="3924468" cy="854140"/>
          </a:xfrm>
        </p:spPr>
        <p:txBody>
          <a:bodyPr anchor="b" anchorCtr="0"/>
          <a:lstStyle>
            <a:lvl1pPr marL="0" indent="0" algn="r">
              <a:buFontTx/>
              <a:buNone/>
              <a:defRPr sz="1875">
                <a:solidFill>
                  <a:schemeClr val="bg1"/>
                </a:solidFill>
              </a:defRPr>
            </a:lvl1pPr>
          </a:lstStyle>
          <a:p>
            <a:pPr lvl="0"/>
            <a:r>
              <a:rPr lang="sv-SE" smtClean="0"/>
              <a:t>Klicka här för att ändra format på bakgrundstexten</a:t>
            </a:r>
          </a:p>
        </p:txBody>
      </p:sp>
      <p:sp>
        <p:nvSpPr>
          <p:cNvPr id="8" name="Platshållare för text 4"/>
          <p:cNvSpPr>
            <a:spLocks noGrp="1"/>
          </p:cNvSpPr>
          <p:nvPr>
            <p:ph type="body" sz="quarter" idx="18" hasCustomPrompt="1"/>
          </p:nvPr>
        </p:nvSpPr>
        <p:spPr>
          <a:xfrm>
            <a:off x="220449" y="6298236"/>
            <a:ext cx="1379335" cy="235184"/>
          </a:xfrm>
          <a:blipFill>
            <a:blip r:embed="rId2"/>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Tree>
    <p:extLst>
      <p:ext uri="{BB962C8B-B14F-4D97-AF65-F5344CB8AC3E}">
        <p14:creationId xmlns:p14="http://schemas.microsoft.com/office/powerpoint/2010/main" val="698661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4"/>
          </p:nvPr>
        </p:nvSpPr>
        <p:spPr>
          <a:xfrm>
            <a:off x="7988060" y="6446579"/>
            <a:ext cx="508240" cy="184666"/>
          </a:xfrm>
          <a:prstGeom prst="rect">
            <a:avLst/>
          </a:prstGeom>
        </p:spPr>
        <p:txBody>
          <a:bodyPr vert="horz" lIns="0" tIns="0" rIns="0" bIns="0" rtlCol="0" anchor="ctr"/>
          <a:lstStyle>
            <a:lvl1pPr algn="r">
              <a:defRPr sz="1200">
                <a:solidFill>
                  <a:srgbClr val="7F7F7F"/>
                </a:solidFill>
              </a:defRPr>
            </a:lvl1pPr>
          </a:lstStyle>
          <a:p>
            <a:fld id="{968C11D0-E579-478E-907E-E8F229A2DE8D}" type="slidenum">
              <a:rPr lang="en-US" smtClean="0"/>
              <a:pPr/>
              <a:t>‹#›</a:t>
            </a:fld>
            <a:endParaRPr lang="en-US"/>
          </a:p>
        </p:txBody>
      </p:sp>
    </p:spTree>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Slutsida, ljus bakrundsbild">
    <p:spTree>
      <p:nvGrpSpPr>
        <p:cNvPr id="1" name=""/>
        <p:cNvGrpSpPr/>
        <p:nvPr/>
      </p:nvGrpSpPr>
      <p:grpSpPr>
        <a:xfrm>
          <a:off x="0" y="0"/>
          <a:ext cx="0" cy="0"/>
          <a:chOff x="0" y="0"/>
          <a:chExt cx="0" cy="0"/>
        </a:xfrm>
      </p:grpSpPr>
      <p:sp>
        <p:nvSpPr>
          <p:cNvPr id="25" name="Platshållare för bild 24"/>
          <p:cNvSpPr>
            <a:spLocks noGrp="1"/>
          </p:cNvSpPr>
          <p:nvPr>
            <p:ph type="pic" sz="quarter" idx="16"/>
          </p:nvPr>
        </p:nvSpPr>
        <p:spPr>
          <a:xfrm>
            <a:off x="0" y="0"/>
            <a:ext cx="9144000" cy="6858000"/>
          </a:xfrm>
          <a:solidFill>
            <a:schemeClr val="accent2"/>
          </a:solidFill>
        </p:spPr>
        <p:txBody>
          <a:bodyPr tIns="2592000"/>
          <a:lstStyle>
            <a:lvl1pPr marL="0" indent="0" algn="ctr">
              <a:buFontTx/>
              <a:buNone/>
              <a:defRPr sz="1050"/>
            </a:lvl1pPr>
          </a:lstStyle>
          <a:p>
            <a:r>
              <a:rPr lang="sv-SE" smtClean="0"/>
              <a:t>Klicka på ikonen för att lägga till en bild</a:t>
            </a:r>
            <a:endParaRPr lang="sv-SE"/>
          </a:p>
        </p:txBody>
      </p:sp>
      <p:sp>
        <p:nvSpPr>
          <p:cNvPr id="9" name="Rubrik 1"/>
          <p:cNvSpPr>
            <a:spLocks noGrp="1"/>
          </p:cNvSpPr>
          <p:nvPr>
            <p:ph type="ctrTitle"/>
          </p:nvPr>
        </p:nvSpPr>
        <p:spPr>
          <a:xfrm>
            <a:off x="197042" y="110809"/>
            <a:ext cx="8701753" cy="868906"/>
          </a:xfrm>
        </p:spPr>
        <p:txBody>
          <a:bodyPr/>
          <a:lstStyle>
            <a:lvl1pPr>
              <a:lnSpc>
                <a:spcPct val="100000"/>
              </a:lnSpc>
              <a:defRPr sz="4499">
                <a:solidFill>
                  <a:srgbClr val="000000"/>
                </a:solidFill>
              </a:defRPr>
            </a:lvl1pPr>
          </a:lstStyle>
          <a:p>
            <a:r>
              <a:rPr lang="sv-SE" smtClean="0"/>
              <a:t>Klicka här för att ändra format</a:t>
            </a:r>
            <a:endParaRPr lang="sv-SE" dirty="0"/>
          </a:p>
        </p:txBody>
      </p:sp>
      <p:sp>
        <p:nvSpPr>
          <p:cNvPr id="10" name="Underrubrik 2"/>
          <p:cNvSpPr>
            <a:spLocks noGrp="1"/>
          </p:cNvSpPr>
          <p:nvPr>
            <p:ph type="subTitle" idx="1"/>
          </p:nvPr>
        </p:nvSpPr>
        <p:spPr>
          <a:xfrm>
            <a:off x="197218" y="1152049"/>
            <a:ext cx="4296658" cy="1255227"/>
          </a:xfrm>
        </p:spPr>
        <p:txBody>
          <a:bodyPr/>
          <a:lstStyle>
            <a:lvl1pPr marL="0" indent="0" algn="l">
              <a:lnSpc>
                <a:spcPct val="100000"/>
              </a:lnSpc>
              <a:buNone/>
              <a:defRPr sz="1875">
                <a:solidFill>
                  <a:srgbClr val="000000"/>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11" name="Platshållare för text 8"/>
          <p:cNvSpPr>
            <a:spLocks noGrp="1"/>
          </p:cNvSpPr>
          <p:nvPr>
            <p:ph type="body" sz="quarter" idx="20"/>
          </p:nvPr>
        </p:nvSpPr>
        <p:spPr>
          <a:xfrm>
            <a:off x="4974327" y="5751993"/>
            <a:ext cx="3924468" cy="854140"/>
          </a:xfrm>
        </p:spPr>
        <p:txBody>
          <a:bodyPr anchor="b" anchorCtr="0"/>
          <a:lstStyle>
            <a:lvl1pPr marL="0" indent="0" algn="r">
              <a:buFontTx/>
              <a:buNone/>
              <a:defRPr sz="1875">
                <a:solidFill>
                  <a:srgbClr val="000000"/>
                </a:solidFill>
              </a:defRPr>
            </a:lvl1pPr>
          </a:lstStyle>
          <a:p>
            <a:pPr lvl="0"/>
            <a:r>
              <a:rPr lang="sv-SE" smtClean="0"/>
              <a:t>Klicka här för att ändra format på bakgrundstexten</a:t>
            </a: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722" y="6298491"/>
            <a:ext cx="1368793" cy="235844"/>
          </a:xfrm>
          <a:prstGeom prst="rect">
            <a:avLst/>
          </a:prstGeom>
        </p:spPr>
      </p:pic>
    </p:spTree>
    <p:extLst>
      <p:ext uri="{BB962C8B-B14F-4D97-AF65-F5344CB8AC3E}">
        <p14:creationId xmlns:p14="http://schemas.microsoft.com/office/powerpoint/2010/main" val="394141034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userDrawn="1">
  <p:cSld name="Slutsida, vit">
    <p:spTree>
      <p:nvGrpSpPr>
        <p:cNvPr id="1" name=""/>
        <p:cNvGrpSpPr/>
        <p:nvPr/>
      </p:nvGrpSpPr>
      <p:grpSpPr>
        <a:xfrm>
          <a:off x="0" y="0"/>
          <a:ext cx="0" cy="0"/>
          <a:chOff x="0" y="0"/>
          <a:chExt cx="0" cy="0"/>
        </a:xfrm>
      </p:grpSpPr>
      <p:sp>
        <p:nvSpPr>
          <p:cNvPr id="9" name="Rubrik 1"/>
          <p:cNvSpPr>
            <a:spLocks noGrp="1"/>
          </p:cNvSpPr>
          <p:nvPr>
            <p:ph type="ctrTitle"/>
          </p:nvPr>
        </p:nvSpPr>
        <p:spPr>
          <a:xfrm>
            <a:off x="197042" y="110809"/>
            <a:ext cx="8701753" cy="868906"/>
          </a:xfrm>
        </p:spPr>
        <p:txBody>
          <a:bodyPr/>
          <a:lstStyle>
            <a:lvl1pPr>
              <a:lnSpc>
                <a:spcPct val="100000"/>
              </a:lnSpc>
              <a:defRPr sz="4499">
                <a:solidFill>
                  <a:schemeClr val="tx1"/>
                </a:solidFill>
              </a:defRPr>
            </a:lvl1pPr>
          </a:lstStyle>
          <a:p>
            <a:r>
              <a:rPr lang="sv-SE" smtClean="0"/>
              <a:t>Klicka här för att ändra format</a:t>
            </a:r>
            <a:endParaRPr lang="sv-SE"/>
          </a:p>
        </p:txBody>
      </p:sp>
      <p:sp>
        <p:nvSpPr>
          <p:cNvPr id="10" name="Underrubrik 2"/>
          <p:cNvSpPr>
            <a:spLocks noGrp="1"/>
          </p:cNvSpPr>
          <p:nvPr>
            <p:ph type="subTitle" idx="1"/>
          </p:nvPr>
        </p:nvSpPr>
        <p:spPr>
          <a:xfrm>
            <a:off x="197218" y="1152049"/>
            <a:ext cx="4296658" cy="1255227"/>
          </a:xfrm>
        </p:spPr>
        <p:txBody>
          <a:bodyPr/>
          <a:lstStyle>
            <a:lvl1pPr marL="0" indent="0" algn="l">
              <a:lnSpc>
                <a:spcPct val="100000"/>
              </a:lnSpc>
              <a:buNone/>
              <a:defRPr sz="1875">
                <a:solidFill>
                  <a:schemeClr val="tx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11" name="Platshållare för text 8"/>
          <p:cNvSpPr>
            <a:spLocks noGrp="1"/>
          </p:cNvSpPr>
          <p:nvPr>
            <p:ph type="body" sz="quarter" idx="20"/>
          </p:nvPr>
        </p:nvSpPr>
        <p:spPr>
          <a:xfrm>
            <a:off x="4974327" y="5751993"/>
            <a:ext cx="3924468" cy="854140"/>
          </a:xfrm>
        </p:spPr>
        <p:txBody>
          <a:bodyPr anchor="b" anchorCtr="0"/>
          <a:lstStyle>
            <a:lvl1pPr marL="0" indent="0" algn="r">
              <a:buFontTx/>
              <a:buNone/>
              <a:defRPr sz="1875">
                <a:solidFill>
                  <a:schemeClr val="accent1"/>
                </a:solidFill>
              </a:defRPr>
            </a:lvl1pPr>
          </a:lstStyle>
          <a:p>
            <a:pPr lvl="0"/>
            <a:r>
              <a:rPr lang="sv-SE" smtClean="0"/>
              <a:t>Klicka här för att ändra format på bakgrundstexten</a:t>
            </a:r>
          </a:p>
        </p:txBody>
      </p:sp>
      <p:pic>
        <p:nvPicPr>
          <p:cNvPr id="8" name="Bildobjekt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722" y="6298491"/>
            <a:ext cx="1368793" cy="235844"/>
          </a:xfrm>
          <a:prstGeom prst="rect">
            <a:avLst/>
          </a:prstGeom>
        </p:spPr>
      </p:pic>
    </p:spTree>
    <p:extLst>
      <p:ext uri="{BB962C8B-B14F-4D97-AF65-F5344CB8AC3E}">
        <p14:creationId xmlns:p14="http://schemas.microsoft.com/office/powerpoint/2010/main" val="269407848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userDrawn="1">
  <p:cSld name="Slutsida, blå">
    <p:bg>
      <p:bgPr>
        <a:solidFill>
          <a:schemeClr val="accent1"/>
        </a:solidFill>
        <a:effectLst/>
      </p:bgPr>
    </p:bg>
    <p:spTree>
      <p:nvGrpSpPr>
        <p:cNvPr id="1" name=""/>
        <p:cNvGrpSpPr/>
        <p:nvPr/>
      </p:nvGrpSpPr>
      <p:grpSpPr>
        <a:xfrm>
          <a:off x="0" y="0"/>
          <a:ext cx="0" cy="0"/>
          <a:chOff x="0" y="0"/>
          <a:chExt cx="0" cy="0"/>
        </a:xfrm>
      </p:grpSpPr>
      <p:sp>
        <p:nvSpPr>
          <p:cNvPr id="9" name="Rubrik 1"/>
          <p:cNvSpPr>
            <a:spLocks noGrp="1"/>
          </p:cNvSpPr>
          <p:nvPr>
            <p:ph type="ctrTitle"/>
          </p:nvPr>
        </p:nvSpPr>
        <p:spPr>
          <a:xfrm>
            <a:off x="197042" y="110809"/>
            <a:ext cx="8701753" cy="868906"/>
          </a:xfrm>
        </p:spPr>
        <p:txBody>
          <a:bodyPr/>
          <a:lstStyle>
            <a:lvl1pPr>
              <a:lnSpc>
                <a:spcPct val="100000"/>
              </a:lnSpc>
              <a:defRPr sz="4499">
                <a:solidFill>
                  <a:schemeClr val="bg1"/>
                </a:solidFill>
              </a:defRPr>
            </a:lvl1pPr>
          </a:lstStyle>
          <a:p>
            <a:r>
              <a:rPr lang="sv-SE" smtClean="0"/>
              <a:t>Klicka här för att ändra format</a:t>
            </a:r>
            <a:endParaRPr lang="sv-SE"/>
          </a:p>
        </p:txBody>
      </p:sp>
      <p:sp>
        <p:nvSpPr>
          <p:cNvPr id="10" name="Underrubrik 2"/>
          <p:cNvSpPr>
            <a:spLocks noGrp="1"/>
          </p:cNvSpPr>
          <p:nvPr>
            <p:ph type="subTitle" idx="1"/>
          </p:nvPr>
        </p:nvSpPr>
        <p:spPr>
          <a:xfrm>
            <a:off x="197218" y="1152049"/>
            <a:ext cx="4296658" cy="1255227"/>
          </a:xfrm>
        </p:spPr>
        <p:txBody>
          <a:bodyPr/>
          <a:lstStyle>
            <a:lvl1pPr marL="0" indent="0" algn="l">
              <a:lnSpc>
                <a:spcPct val="100000"/>
              </a:lnSpc>
              <a:buNone/>
              <a:defRPr sz="1875">
                <a:solidFill>
                  <a:schemeClr val="bg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11" name="Platshållare för text 8"/>
          <p:cNvSpPr>
            <a:spLocks noGrp="1"/>
          </p:cNvSpPr>
          <p:nvPr>
            <p:ph type="body" sz="quarter" idx="20"/>
          </p:nvPr>
        </p:nvSpPr>
        <p:spPr>
          <a:xfrm>
            <a:off x="4974327" y="5751993"/>
            <a:ext cx="3924468" cy="854140"/>
          </a:xfrm>
        </p:spPr>
        <p:txBody>
          <a:bodyPr anchor="b" anchorCtr="0"/>
          <a:lstStyle>
            <a:lvl1pPr marL="0" indent="0" algn="r">
              <a:buFontTx/>
              <a:buNone/>
              <a:defRPr sz="1875">
                <a:solidFill>
                  <a:schemeClr val="bg1"/>
                </a:solidFill>
              </a:defRPr>
            </a:lvl1pPr>
          </a:lstStyle>
          <a:p>
            <a:pPr lvl="0"/>
            <a:r>
              <a:rPr lang="sv-SE" smtClean="0"/>
              <a:t>Klicka här för att ändra format på bakgrundstexten</a:t>
            </a:r>
          </a:p>
        </p:txBody>
      </p:sp>
      <p:pic>
        <p:nvPicPr>
          <p:cNvPr id="6" name="Bildobjekt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725" y="6298491"/>
            <a:ext cx="1368786" cy="235844"/>
          </a:xfrm>
          <a:prstGeom prst="rect">
            <a:avLst/>
          </a:prstGeom>
        </p:spPr>
      </p:pic>
    </p:spTree>
    <p:extLst>
      <p:ext uri="{BB962C8B-B14F-4D97-AF65-F5344CB8AC3E}">
        <p14:creationId xmlns:p14="http://schemas.microsoft.com/office/powerpoint/2010/main" val="38890947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itle">
  <p:cSld name="Rubrikbi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85800" y="1752600"/>
            <a:ext cx="7772400" cy="1143000"/>
          </a:xfrm>
        </p:spPr>
        <p:txBody>
          <a:bodyPr/>
          <a:lstStyle>
            <a:lvl1pPr>
              <a:defRPr sz="2774"/>
            </a:lvl1pPr>
          </a:lstStyle>
          <a:p>
            <a:r>
              <a:rPr lang="sv-SE" smtClean="0"/>
              <a:t>Klicka här för att ändra format</a:t>
            </a:r>
            <a:endParaRPr lang="sv-SE"/>
          </a:p>
        </p:txBody>
      </p:sp>
      <p:sp>
        <p:nvSpPr>
          <p:cNvPr id="6147" name="Rectangle 3"/>
          <p:cNvSpPr>
            <a:spLocks noGrp="1" noChangeArrowheads="1"/>
          </p:cNvSpPr>
          <p:nvPr>
            <p:ph type="subTitle" idx="1"/>
          </p:nvPr>
        </p:nvSpPr>
        <p:spPr>
          <a:xfrm>
            <a:off x="1371600" y="3352800"/>
            <a:ext cx="6400800" cy="1752600"/>
          </a:xfrm>
        </p:spPr>
        <p:txBody>
          <a:bodyPr/>
          <a:lstStyle>
            <a:lvl1pPr marL="0" indent="0" algn="ctr">
              <a:buFontTx/>
              <a:buNone/>
              <a:defRPr/>
            </a:lvl1pPr>
          </a:lstStyle>
          <a:p>
            <a:r>
              <a:rPr lang="sv-SE" smtClean="0"/>
              <a:t>Klicka här för att ändra format på underrubrik i bakgrunden</a:t>
            </a:r>
            <a:endParaRPr lang="sv-SE"/>
          </a:p>
        </p:txBody>
      </p:sp>
      <p:sp>
        <p:nvSpPr>
          <p:cNvPr id="6153" name="Rectangle 9"/>
          <p:cNvSpPr>
            <a:spLocks noGrp="1" noChangeArrowheads="1"/>
          </p:cNvSpPr>
          <p:nvPr>
            <p:ph type="dt" sz="half" idx="2"/>
          </p:nvPr>
        </p:nvSpPr>
        <p:spPr>
          <a:xfrm>
            <a:off x="422276" y="6248402"/>
            <a:ext cx="1447800" cy="195263"/>
          </a:xfrm>
          <a:prstGeom prst="rect">
            <a:avLst/>
          </a:prstGeom>
        </p:spPr>
        <p:txBody>
          <a:bodyPr/>
          <a:lstStyle>
            <a:lvl1pPr>
              <a:defRPr/>
            </a:lvl1pPr>
          </a:lstStyle>
          <a:p>
            <a:pPr fontAlgn="auto">
              <a:spcBef>
                <a:spcPts val="0"/>
              </a:spcBef>
              <a:spcAft>
                <a:spcPts val="0"/>
              </a:spcAft>
              <a:buFontTx/>
              <a:buNone/>
            </a:pPr>
            <a:endParaRPr lang="sv-SE" sz="1350">
              <a:solidFill>
                <a:prstClr val="black"/>
              </a:solidFill>
              <a:latin typeface="Arial"/>
            </a:endParaRPr>
          </a:p>
        </p:txBody>
      </p:sp>
      <p:sp>
        <p:nvSpPr>
          <p:cNvPr id="6154" name="Rectangle 10"/>
          <p:cNvSpPr>
            <a:spLocks noGrp="1" noChangeArrowheads="1"/>
          </p:cNvSpPr>
          <p:nvPr>
            <p:ph type="ftr" sz="quarter" idx="3"/>
          </p:nvPr>
        </p:nvSpPr>
        <p:spPr>
          <a:xfrm>
            <a:off x="420689" y="6019800"/>
            <a:ext cx="4186237" cy="228600"/>
          </a:xfrm>
          <a:prstGeom prst="rect">
            <a:avLst/>
          </a:prstGeom>
        </p:spPr>
        <p:txBody>
          <a:bodyPr/>
          <a:lstStyle>
            <a:lvl1pPr>
              <a:defRPr>
                <a:latin typeface="Times New Roman" pitchFamily="18" charset="0"/>
              </a:defRPr>
            </a:lvl1pPr>
          </a:lstStyle>
          <a:p>
            <a:pPr fontAlgn="auto">
              <a:spcBef>
                <a:spcPts val="0"/>
              </a:spcBef>
              <a:spcAft>
                <a:spcPts val="0"/>
              </a:spcAft>
              <a:buFontTx/>
              <a:buNone/>
            </a:pPr>
            <a:endParaRPr lang="sv-SE" sz="1350">
              <a:solidFill>
                <a:prstClr val="black"/>
              </a:solidFill>
            </a:endParaRPr>
          </a:p>
        </p:txBody>
      </p:sp>
      <p:sp>
        <p:nvSpPr>
          <p:cNvPr id="6155" name="Rectangle 11"/>
          <p:cNvSpPr>
            <a:spLocks noGrp="1" noChangeArrowheads="1"/>
          </p:cNvSpPr>
          <p:nvPr>
            <p:ph type="sldNum" sz="quarter" idx="4"/>
          </p:nvPr>
        </p:nvSpPr>
        <p:spPr>
          <a:xfrm>
            <a:off x="415925" y="6445252"/>
            <a:ext cx="1282700" cy="187325"/>
          </a:xfrm>
        </p:spPr>
        <p:txBody>
          <a:bodyPr/>
          <a:lstStyle>
            <a:lvl1pPr>
              <a:defRPr/>
            </a:lvl1pPr>
          </a:lstStyle>
          <a:p>
            <a:fld id="{B76C8539-C82B-4A2E-9B49-A893A025DF6B}" type="slidenum">
              <a:rPr lang="sv-SE">
                <a:solidFill>
                  <a:srgbClr val="0C73E3"/>
                </a:solidFill>
              </a:rPr>
              <a:pPr/>
              <a:t>‹#›</a:t>
            </a:fld>
            <a:endParaRPr lang="sv-SE">
              <a:solidFill>
                <a:srgbClr val="0C73E3"/>
              </a:solidFill>
            </a:endParaRPr>
          </a:p>
        </p:txBody>
      </p:sp>
    </p:spTree>
    <p:extLst>
      <p:ext uri="{BB962C8B-B14F-4D97-AF65-F5344CB8AC3E}">
        <p14:creationId xmlns:p14="http://schemas.microsoft.com/office/powerpoint/2010/main" val="48628420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1" y="6356353"/>
            <a:ext cx="2133600" cy="365125"/>
          </a:xfrm>
          <a:prstGeom prst="rect">
            <a:avLst/>
          </a:prstGeom>
        </p:spPr>
        <p:txBody>
          <a:bodyPr/>
          <a:lstStyle/>
          <a:p>
            <a:pPr fontAlgn="auto">
              <a:spcBef>
                <a:spcPts val="0"/>
              </a:spcBef>
              <a:spcAft>
                <a:spcPts val="0"/>
              </a:spcAft>
              <a:buFontTx/>
              <a:buNone/>
            </a:pPr>
            <a:fld id="{F575F369-B19F-6445-B641-E5D7DD82F5A2}" type="datetimeFigureOut">
              <a:rPr lang="en-US" sz="1350" smtClean="0">
                <a:solidFill>
                  <a:prstClr val="black"/>
                </a:solidFill>
                <a:latin typeface="Arial"/>
              </a:rPr>
              <a:pPr fontAlgn="auto">
                <a:spcBef>
                  <a:spcPts val="0"/>
                </a:spcBef>
                <a:spcAft>
                  <a:spcPts val="0"/>
                </a:spcAft>
                <a:buFontTx/>
                <a:buNone/>
              </a:pPr>
              <a:t>12/20/2017</a:t>
            </a:fld>
            <a:endParaRPr lang="sv-SE" sz="1350">
              <a:solidFill>
                <a:prstClr val="black"/>
              </a:solidFill>
              <a:latin typeface="Arial"/>
            </a:endParaRPr>
          </a:p>
        </p:txBody>
      </p:sp>
      <p:sp>
        <p:nvSpPr>
          <p:cNvPr id="3" name="Footer Placeholder 2"/>
          <p:cNvSpPr>
            <a:spLocks noGrp="1"/>
          </p:cNvSpPr>
          <p:nvPr>
            <p:ph type="ftr" sz="quarter" idx="11"/>
          </p:nvPr>
        </p:nvSpPr>
        <p:spPr>
          <a:xfrm>
            <a:off x="3124200" y="6356353"/>
            <a:ext cx="2895600" cy="365125"/>
          </a:xfrm>
          <a:prstGeom prst="rect">
            <a:avLst/>
          </a:prstGeom>
        </p:spPr>
        <p:txBody>
          <a:bodyPr/>
          <a:lstStyle/>
          <a:p>
            <a:pPr fontAlgn="auto">
              <a:spcBef>
                <a:spcPts val="0"/>
              </a:spcBef>
              <a:spcAft>
                <a:spcPts val="0"/>
              </a:spcAft>
              <a:buFontTx/>
              <a:buNone/>
            </a:pPr>
            <a:endParaRPr lang="sv-SE" sz="1350">
              <a:solidFill>
                <a:prstClr val="black"/>
              </a:solidFill>
              <a:latin typeface="Arial"/>
            </a:endParaRPr>
          </a:p>
        </p:txBody>
      </p:sp>
      <p:sp>
        <p:nvSpPr>
          <p:cNvPr id="4" name="Slide Number Placeholder 3"/>
          <p:cNvSpPr>
            <a:spLocks noGrp="1"/>
          </p:cNvSpPr>
          <p:nvPr>
            <p:ph type="sldNum" sz="quarter" idx="12"/>
          </p:nvPr>
        </p:nvSpPr>
        <p:spPr/>
        <p:txBody>
          <a:bodyPr/>
          <a:lstStyle/>
          <a:p>
            <a:fld id="{D4685628-349E-6F41-BCA1-A976C8C34DAC}" type="slidenum">
              <a:rPr lang="sv-SE" smtClean="0">
                <a:solidFill>
                  <a:srgbClr val="0C73E3"/>
                </a:solidFill>
              </a:rPr>
              <a:pPr/>
              <a:t>‹#›</a:t>
            </a:fld>
            <a:endParaRPr lang="sv-SE">
              <a:solidFill>
                <a:srgbClr val="0C73E3"/>
              </a:solidFill>
            </a:endParaRPr>
          </a:p>
        </p:txBody>
      </p:sp>
    </p:spTree>
    <p:extLst>
      <p:ext uri="{BB962C8B-B14F-4D97-AF65-F5344CB8AC3E}">
        <p14:creationId xmlns:p14="http://schemas.microsoft.com/office/powerpoint/2010/main" val="22724108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userDrawn="1">
  <p:cSld name="Titelsida, mörk bakgrundsbild">
    <p:spTree>
      <p:nvGrpSpPr>
        <p:cNvPr id="1" name=""/>
        <p:cNvGrpSpPr/>
        <p:nvPr/>
      </p:nvGrpSpPr>
      <p:grpSpPr>
        <a:xfrm>
          <a:off x="0" y="0"/>
          <a:ext cx="0" cy="0"/>
          <a:chOff x="0" y="0"/>
          <a:chExt cx="0" cy="0"/>
        </a:xfrm>
      </p:grpSpPr>
      <p:sp>
        <p:nvSpPr>
          <p:cNvPr id="25" name="Platshållare för bild 24"/>
          <p:cNvSpPr>
            <a:spLocks noGrp="1"/>
          </p:cNvSpPr>
          <p:nvPr>
            <p:ph type="pic" sz="quarter" idx="16"/>
          </p:nvPr>
        </p:nvSpPr>
        <p:spPr>
          <a:xfrm>
            <a:off x="0" y="0"/>
            <a:ext cx="9144000" cy="6858000"/>
          </a:xfrm>
          <a:solidFill>
            <a:schemeClr val="accent2"/>
          </a:solidFill>
        </p:spPr>
        <p:txBody>
          <a:bodyPr tIns="1620000"/>
          <a:lstStyle>
            <a:lvl1pPr marL="0" indent="0" algn="ctr">
              <a:buFontTx/>
              <a:buNone/>
              <a:defRPr sz="1050"/>
            </a:lvl1pPr>
          </a:lstStyle>
          <a:p>
            <a:r>
              <a:rPr lang="sv-SE" smtClean="0"/>
              <a:t>Klicka på ikonen för att lägga till en bild</a:t>
            </a:r>
            <a:endParaRPr lang="sv-SE"/>
          </a:p>
        </p:txBody>
      </p:sp>
      <p:sp>
        <p:nvSpPr>
          <p:cNvPr id="2" name="Rubrik 1"/>
          <p:cNvSpPr>
            <a:spLocks noGrp="1"/>
          </p:cNvSpPr>
          <p:nvPr>
            <p:ph type="ctrTitle"/>
          </p:nvPr>
        </p:nvSpPr>
        <p:spPr>
          <a:xfrm>
            <a:off x="197042" y="110809"/>
            <a:ext cx="7772400" cy="1470025"/>
          </a:xfrm>
        </p:spPr>
        <p:txBody>
          <a:bodyPr/>
          <a:lstStyle>
            <a:lvl1pPr>
              <a:lnSpc>
                <a:spcPct val="100000"/>
              </a:lnSpc>
              <a:defRPr sz="4499">
                <a:solidFill>
                  <a:schemeClr val="bg1"/>
                </a:solidFill>
              </a:defRPr>
            </a:lvl1pPr>
          </a:lstStyle>
          <a:p>
            <a:r>
              <a:rPr lang="sv-SE" smtClean="0"/>
              <a:t>Klicka här för att ändra format</a:t>
            </a:r>
            <a:endParaRPr lang="sv-SE" dirty="0"/>
          </a:p>
        </p:txBody>
      </p:sp>
      <p:sp>
        <p:nvSpPr>
          <p:cNvPr id="3" name="Underrubrik 2"/>
          <p:cNvSpPr>
            <a:spLocks noGrp="1"/>
          </p:cNvSpPr>
          <p:nvPr>
            <p:ph type="subTitle" idx="1"/>
          </p:nvPr>
        </p:nvSpPr>
        <p:spPr>
          <a:xfrm>
            <a:off x="197218" y="2747607"/>
            <a:ext cx="4296658" cy="1255227"/>
          </a:xfrm>
        </p:spPr>
        <p:txBody>
          <a:bodyPr/>
          <a:lstStyle>
            <a:lvl1pPr marL="0" indent="0" algn="l">
              <a:lnSpc>
                <a:spcPct val="100000"/>
              </a:lnSpc>
              <a:buNone/>
              <a:defRPr sz="1875">
                <a:solidFill>
                  <a:schemeClr val="bg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18" name="Platshållare för text 4"/>
          <p:cNvSpPr>
            <a:spLocks noGrp="1"/>
          </p:cNvSpPr>
          <p:nvPr>
            <p:ph type="body" sz="quarter" idx="18" hasCustomPrompt="1"/>
          </p:nvPr>
        </p:nvSpPr>
        <p:spPr>
          <a:xfrm>
            <a:off x="220449" y="6298236"/>
            <a:ext cx="1379335" cy="235184"/>
          </a:xfrm>
          <a:blipFill>
            <a:blip r:embed="rId2"/>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
        <p:nvSpPr>
          <p:cNvPr id="9"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chemeClr val="bg1"/>
                </a:solidFill>
              </a:defRPr>
            </a:lvl1pPr>
          </a:lstStyle>
          <a:p>
            <a:r>
              <a:rPr lang="sv-SE" dirty="0" smtClean="0"/>
              <a:t>Stål formar en bättre framtid</a:t>
            </a:r>
            <a:endParaRPr lang="sv-SE" dirty="0"/>
          </a:p>
        </p:txBody>
      </p:sp>
    </p:spTree>
    <p:extLst>
      <p:ext uri="{BB962C8B-B14F-4D97-AF65-F5344CB8AC3E}">
        <p14:creationId xmlns:p14="http://schemas.microsoft.com/office/powerpoint/2010/main" val="843161947"/>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userDrawn="1">
  <p:cSld name="Titelsida, ljus bakgrundsbild">
    <p:spTree>
      <p:nvGrpSpPr>
        <p:cNvPr id="1" name=""/>
        <p:cNvGrpSpPr/>
        <p:nvPr/>
      </p:nvGrpSpPr>
      <p:grpSpPr>
        <a:xfrm>
          <a:off x="0" y="0"/>
          <a:ext cx="0" cy="0"/>
          <a:chOff x="0" y="0"/>
          <a:chExt cx="0" cy="0"/>
        </a:xfrm>
      </p:grpSpPr>
      <p:sp>
        <p:nvSpPr>
          <p:cNvPr id="25" name="Platshållare för bild 24"/>
          <p:cNvSpPr>
            <a:spLocks noGrp="1"/>
          </p:cNvSpPr>
          <p:nvPr>
            <p:ph type="pic" sz="quarter" idx="16"/>
          </p:nvPr>
        </p:nvSpPr>
        <p:spPr>
          <a:xfrm>
            <a:off x="0" y="0"/>
            <a:ext cx="9144000" cy="6858000"/>
          </a:xfrm>
          <a:noFill/>
        </p:spPr>
        <p:txBody>
          <a:bodyPr tIns="1800000"/>
          <a:lstStyle>
            <a:lvl1pPr marL="0" indent="0" algn="ctr">
              <a:buFontTx/>
              <a:buNone/>
              <a:defRPr sz="1050"/>
            </a:lvl1pPr>
          </a:lstStyle>
          <a:p>
            <a:r>
              <a:rPr lang="sv-SE" smtClean="0"/>
              <a:t>Klicka på ikonen för att lägga till en bild</a:t>
            </a:r>
            <a:endParaRPr lang="sv-SE"/>
          </a:p>
        </p:txBody>
      </p:sp>
      <p:sp>
        <p:nvSpPr>
          <p:cNvPr id="12" name="Freeform 5"/>
          <p:cNvSpPr>
            <a:spLocks noEditPoints="1"/>
          </p:cNvSpPr>
          <p:nvPr userDrawn="1"/>
        </p:nvSpPr>
        <p:spPr bwMode="auto">
          <a:xfrm>
            <a:off x="211876" y="320677"/>
            <a:ext cx="1524794" cy="263525"/>
          </a:xfrm>
          <a:custGeom>
            <a:avLst/>
            <a:gdLst>
              <a:gd name="T0" fmla="*/ 514 w 2413"/>
              <a:gd name="T1" fmla="*/ 129 h 309"/>
              <a:gd name="T2" fmla="*/ 377 w 2413"/>
              <a:gd name="T3" fmla="*/ 304 h 309"/>
              <a:gd name="T4" fmla="*/ 428 w 2413"/>
              <a:gd name="T5" fmla="*/ 122 h 309"/>
              <a:gd name="T6" fmla="*/ 601 w 2413"/>
              <a:gd name="T7" fmla="*/ 115 h 309"/>
              <a:gd name="T8" fmla="*/ 550 w 2413"/>
              <a:gd name="T9" fmla="*/ 304 h 309"/>
              <a:gd name="T10" fmla="*/ 646 w 2413"/>
              <a:gd name="T11" fmla="*/ 112 h 309"/>
              <a:gd name="T12" fmla="*/ 742 w 2413"/>
              <a:gd name="T13" fmla="*/ 304 h 309"/>
              <a:gd name="T14" fmla="*/ 47 w 2413"/>
              <a:gd name="T15" fmla="*/ 187 h 309"/>
              <a:gd name="T16" fmla="*/ 104 w 2413"/>
              <a:gd name="T17" fmla="*/ 188 h 309"/>
              <a:gd name="T18" fmla="*/ 47 w 2413"/>
              <a:gd name="T19" fmla="*/ 187 h 309"/>
              <a:gd name="T20" fmla="*/ 997 w 2413"/>
              <a:gd name="T21" fmla="*/ 194 h 309"/>
              <a:gd name="T22" fmla="*/ 1165 w 2413"/>
              <a:gd name="T23" fmla="*/ 204 h 309"/>
              <a:gd name="T24" fmla="*/ 1111 w 2413"/>
              <a:gd name="T25" fmla="*/ 281 h 309"/>
              <a:gd name="T26" fmla="*/ 847 w 2413"/>
              <a:gd name="T27" fmla="*/ 177 h 309"/>
              <a:gd name="T28" fmla="*/ 796 w 2413"/>
              <a:gd name="T29" fmla="*/ 304 h 309"/>
              <a:gd name="T30" fmla="*/ 931 w 2413"/>
              <a:gd name="T31" fmla="*/ 304 h 309"/>
              <a:gd name="T32" fmla="*/ 995 w 2413"/>
              <a:gd name="T33" fmla="*/ 77 h 309"/>
              <a:gd name="T34" fmla="*/ 1315 w 2413"/>
              <a:gd name="T35" fmla="*/ 115 h 309"/>
              <a:gd name="T36" fmla="*/ 1264 w 2413"/>
              <a:gd name="T37" fmla="*/ 304 h 309"/>
              <a:gd name="T38" fmla="*/ 1360 w 2413"/>
              <a:gd name="T39" fmla="*/ 112 h 309"/>
              <a:gd name="T40" fmla="*/ 1456 w 2413"/>
              <a:gd name="T41" fmla="*/ 304 h 309"/>
              <a:gd name="T42" fmla="*/ 2413 w 2413"/>
              <a:gd name="T43" fmla="*/ 108 h 309"/>
              <a:gd name="T44" fmla="*/ 2348 w 2413"/>
              <a:gd name="T45" fmla="*/ 0 h 309"/>
              <a:gd name="T46" fmla="*/ 2372 w 2413"/>
              <a:gd name="T47" fmla="*/ 309 h 309"/>
              <a:gd name="T48" fmla="*/ 2348 w 2413"/>
              <a:gd name="T49" fmla="*/ 108 h 309"/>
              <a:gd name="T50" fmla="*/ 1957 w 2413"/>
              <a:gd name="T51" fmla="*/ 74 h 309"/>
              <a:gd name="T52" fmla="*/ 1957 w 2413"/>
              <a:gd name="T53" fmla="*/ 304 h 309"/>
              <a:gd name="T54" fmla="*/ 2042 w 2413"/>
              <a:gd name="T55" fmla="*/ 74 h 309"/>
              <a:gd name="T56" fmla="*/ 1564 w 2413"/>
              <a:gd name="T57" fmla="*/ 0 h 309"/>
              <a:gd name="T58" fmla="*/ 1588 w 2413"/>
              <a:gd name="T59" fmla="*/ 309 h 309"/>
              <a:gd name="T60" fmla="*/ 1564 w 2413"/>
              <a:gd name="T61" fmla="*/ 108 h 309"/>
              <a:gd name="T62" fmla="*/ 1564 w 2413"/>
              <a:gd name="T63" fmla="*/ 77 h 309"/>
              <a:gd name="T64" fmla="*/ 1751 w 2413"/>
              <a:gd name="T65" fmla="*/ 309 h 309"/>
              <a:gd name="T66" fmla="*/ 1863 w 2413"/>
              <a:gd name="T67" fmla="*/ 187 h 309"/>
              <a:gd name="T68" fmla="*/ 1696 w 2413"/>
              <a:gd name="T69" fmla="*/ 176 h 309"/>
              <a:gd name="T70" fmla="*/ 339 w 2413"/>
              <a:gd name="T71" fmla="*/ 195 h 309"/>
              <a:gd name="T72" fmla="*/ 250 w 2413"/>
              <a:gd name="T73" fmla="*/ 309 h 309"/>
              <a:gd name="T74" fmla="*/ 339 w 2413"/>
              <a:gd name="T75" fmla="*/ 195 h 309"/>
              <a:gd name="T76" fmla="*/ 199 w 2413"/>
              <a:gd name="T77" fmla="*/ 161 h 309"/>
              <a:gd name="T78" fmla="*/ 2110 w 2413"/>
              <a:gd name="T79" fmla="*/ 195 h 309"/>
              <a:gd name="T80" fmla="*/ 2058 w 2413"/>
              <a:gd name="T81" fmla="*/ 188 h 309"/>
              <a:gd name="T82" fmla="*/ 2202 w 2413"/>
              <a:gd name="T83" fmla="*/ 161 h 309"/>
              <a:gd name="T84" fmla="*/ 2202 w 2413"/>
              <a:gd name="T85" fmla="*/ 16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13" h="309">
                <a:moveTo>
                  <a:pt x="505" y="74"/>
                </a:moveTo>
                <a:cubicBezTo>
                  <a:pt x="508" y="74"/>
                  <a:pt x="512" y="74"/>
                  <a:pt x="514" y="74"/>
                </a:cubicBezTo>
                <a:cubicBezTo>
                  <a:pt x="514" y="129"/>
                  <a:pt x="514" y="129"/>
                  <a:pt x="514" y="129"/>
                </a:cubicBezTo>
                <a:cubicBezTo>
                  <a:pt x="428" y="129"/>
                  <a:pt x="428" y="129"/>
                  <a:pt x="428" y="129"/>
                </a:cubicBezTo>
                <a:cubicBezTo>
                  <a:pt x="428" y="304"/>
                  <a:pt x="428" y="304"/>
                  <a:pt x="428" y="304"/>
                </a:cubicBezTo>
                <a:cubicBezTo>
                  <a:pt x="377" y="304"/>
                  <a:pt x="377" y="304"/>
                  <a:pt x="377" y="304"/>
                </a:cubicBezTo>
                <a:cubicBezTo>
                  <a:pt x="377" y="80"/>
                  <a:pt x="377" y="80"/>
                  <a:pt x="377" y="80"/>
                </a:cubicBezTo>
                <a:cubicBezTo>
                  <a:pt x="428" y="74"/>
                  <a:pt x="428" y="74"/>
                  <a:pt x="428" y="74"/>
                </a:cubicBezTo>
                <a:cubicBezTo>
                  <a:pt x="428" y="122"/>
                  <a:pt x="428" y="122"/>
                  <a:pt x="428" y="122"/>
                </a:cubicBezTo>
                <a:cubicBezTo>
                  <a:pt x="443" y="96"/>
                  <a:pt x="469" y="74"/>
                  <a:pt x="505" y="74"/>
                </a:cubicBezTo>
                <a:close/>
                <a:moveTo>
                  <a:pt x="677" y="73"/>
                </a:moveTo>
                <a:cubicBezTo>
                  <a:pt x="645" y="73"/>
                  <a:pt x="620" y="89"/>
                  <a:pt x="601" y="115"/>
                </a:cubicBezTo>
                <a:cubicBezTo>
                  <a:pt x="601" y="74"/>
                  <a:pt x="601" y="74"/>
                  <a:pt x="601" y="74"/>
                </a:cubicBezTo>
                <a:cubicBezTo>
                  <a:pt x="550" y="80"/>
                  <a:pt x="550" y="80"/>
                  <a:pt x="550" y="80"/>
                </a:cubicBezTo>
                <a:cubicBezTo>
                  <a:pt x="550" y="304"/>
                  <a:pt x="550" y="304"/>
                  <a:pt x="550" y="304"/>
                </a:cubicBezTo>
                <a:cubicBezTo>
                  <a:pt x="601" y="304"/>
                  <a:pt x="601" y="304"/>
                  <a:pt x="601" y="304"/>
                </a:cubicBezTo>
                <a:cubicBezTo>
                  <a:pt x="601" y="124"/>
                  <a:pt x="601" y="124"/>
                  <a:pt x="601" y="124"/>
                </a:cubicBezTo>
                <a:cubicBezTo>
                  <a:pt x="616" y="117"/>
                  <a:pt x="631" y="112"/>
                  <a:pt x="646" y="112"/>
                </a:cubicBezTo>
                <a:cubicBezTo>
                  <a:pt x="675" y="112"/>
                  <a:pt x="691" y="130"/>
                  <a:pt x="691" y="166"/>
                </a:cubicBezTo>
                <a:cubicBezTo>
                  <a:pt x="691" y="304"/>
                  <a:pt x="691" y="304"/>
                  <a:pt x="691" y="304"/>
                </a:cubicBezTo>
                <a:cubicBezTo>
                  <a:pt x="742" y="304"/>
                  <a:pt x="742" y="304"/>
                  <a:pt x="742" y="304"/>
                </a:cubicBezTo>
                <a:cubicBezTo>
                  <a:pt x="742" y="149"/>
                  <a:pt x="742" y="149"/>
                  <a:pt x="742" y="149"/>
                </a:cubicBezTo>
                <a:cubicBezTo>
                  <a:pt x="742" y="97"/>
                  <a:pt x="715" y="73"/>
                  <a:pt x="677" y="73"/>
                </a:cubicBezTo>
                <a:close/>
                <a:moveTo>
                  <a:pt x="47" y="187"/>
                </a:moveTo>
                <a:cubicBezTo>
                  <a:pt x="47" y="250"/>
                  <a:pt x="35" y="288"/>
                  <a:pt x="0" y="305"/>
                </a:cubicBezTo>
                <a:cubicBezTo>
                  <a:pt x="7" y="307"/>
                  <a:pt x="15" y="309"/>
                  <a:pt x="24" y="309"/>
                </a:cubicBezTo>
                <a:cubicBezTo>
                  <a:pt x="79" y="309"/>
                  <a:pt x="104" y="264"/>
                  <a:pt x="104" y="188"/>
                </a:cubicBezTo>
                <a:cubicBezTo>
                  <a:pt x="104" y="2"/>
                  <a:pt x="104" y="2"/>
                  <a:pt x="104" y="2"/>
                </a:cubicBezTo>
                <a:cubicBezTo>
                  <a:pt x="47" y="9"/>
                  <a:pt x="47" y="9"/>
                  <a:pt x="47" y="9"/>
                </a:cubicBezTo>
                <a:lnTo>
                  <a:pt x="47" y="187"/>
                </a:lnTo>
                <a:close/>
                <a:moveTo>
                  <a:pt x="1222" y="187"/>
                </a:moveTo>
                <a:cubicBezTo>
                  <a:pt x="1222" y="254"/>
                  <a:pt x="1176" y="309"/>
                  <a:pt x="1109" y="309"/>
                </a:cubicBezTo>
                <a:cubicBezTo>
                  <a:pt x="1048" y="309"/>
                  <a:pt x="997" y="266"/>
                  <a:pt x="997" y="194"/>
                </a:cubicBezTo>
                <a:cubicBezTo>
                  <a:pt x="997" y="128"/>
                  <a:pt x="1042" y="73"/>
                  <a:pt x="1110" y="73"/>
                </a:cubicBezTo>
                <a:cubicBezTo>
                  <a:pt x="1170" y="73"/>
                  <a:pt x="1222" y="115"/>
                  <a:pt x="1222" y="187"/>
                </a:cubicBezTo>
                <a:close/>
                <a:moveTo>
                  <a:pt x="1165" y="204"/>
                </a:moveTo>
                <a:cubicBezTo>
                  <a:pt x="1165" y="142"/>
                  <a:pt x="1144" y="100"/>
                  <a:pt x="1107" y="100"/>
                </a:cubicBezTo>
                <a:cubicBezTo>
                  <a:pt x="1076" y="100"/>
                  <a:pt x="1054" y="125"/>
                  <a:pt x="1054" y="176"/>
                </a:cubicBezTo>
                <a:cubicBezTo>
                  <a:pt x="1054" y="240"/>
                  <a:pt x="1075" y="281"/>
                  <a:pt x="1111" y="281"/>
                </a:cubicBezTo>
                <a:cubicBezTo>
                  <a:pt x="1143" y="281"/>
                  <a:pt x="1165" y="256"/>
                  <a:pt x="1165" y="204"/>
                </a:cubicBezTo>
                <a:close/>
                <a:moveTo>
                  <a:pt x="948" y="77"/>
                </a:moveTo>
                <a:cubicBezTo>
                  <a:pt x="847" y="177"/>
                  <a:pt x="847" y="177"/>
                  <a:pt x="847" y="177"/>
                </a:cubicBezTo>
                <a:cubicBezTo>
                  <a:pt x="847" y="2"/>
                  <a:pt x="847" y="2"/>
                  <a:pt x="847" y="2"/>
                </a:cubicBezTo>
                <a:cubicBezTo>
                  <a:pt x="796" y="9"/>
                  <a:pt x="796" y="9"/>
                  <a:pt x="796" y="9"/>
                </a:cubicBezTo>
                <a:cubicBezTo>
                  <a:pt x="796" y="304"/>
                  <a:pt x="796" y="304"/>
                  <a:pt x="796" y="304"/>
                </a:cubicBezTo>
                <a:cubicBezTo>
                  <a:pt x="847" y="304"/>
                  <a:pt x="847" y="304"/>
                  <a:pt x="847" y="304"/>
                </a:cubicBezTo>
                <a:cubicBezTo>
                  <a:pt x="847" y="185"/>
                  <a:pt x="847" y="185"/>
                  <a:pt x="847" y="185"/>
                </a:cubicBezTo>
                <a:cubicBezTo>
                  <a:pt x="931" y="304"/>
                  <a:pt x="931" y="304"/>
                  <a:pt x="931" y="304"/>
                </a:cubicBezTo>
                <a:cubicBezTo>
                  <a:pt x="994" y="304"/>
                  <a:pt x="994" y="304"/>
                  <a:pt x="994" y="304"/>
                </a:cubicBezTo>
                <a:cubicBezTo>
                  <a:pt x="897" y="171"/>
                  <a:pt x="897" y="171"/>
                  <a:pt x="897" y="171"/>
                </a:cubicBezTo>
                <a:cubicBezTo>
                  <a:pt x="995" y="77"/>
                  <a:pt x="995" y="77"/>
                  <a:pt x="995" y="77"/>
                </a:cubicBezTo>
                <a:lnTo>
                  <a:pt x="948" y="77"/>
                </a:lnTo>
                <a:close/>
                <a:moveTo>
                  <a:pt x="1392" y="73"/>
                </a:moveTo>
                <a:cubicBezTo>
                  <a:pt x="1359" y="73"/>
                  <a:pt x="1334" y="89"/>
                  <a:pt x="1315" y="115"/>
                </a:cubicBezTo>
                <a:cubicBezTo>
                  <a:pt x="1315" y="74"/>
                  <a:pt x="1315" y="74"/>
                  <a:pt x="1315" y="74"/>
                </a:cubicBezTo>
                <a:cubicBezTo>
                  <a:pt x="1264" y="80"/>
                  <a:pt x="1264" y="80"/>
                  <a:pt x="1264" y="80"/>
                </a:cubicBezTo>
                <a:cubicBezTo>
                  <a:pt x="1264" y="304"/>
                  <a:pt x="1264" y="304"/>
                  <a:pt x="1264" y="304"/>
                </a:cubicBezTo>
                <a:cubicBezTo>
                  <a:pt x="1315" y="304"/>
                  <a:pt x="1315" y="304"/>
                  <a:pt x="1315" y="304"/>
                </a:cubicBezTo>
                <a:cubicBezTo>
                  <a:pt x="1315" y="124"/>
                  <a:pt x="1315" y="124"/>
                  <a:pt x="1315" y="124"/>
                </a:cubicBezTo>
                <a:cubicBezTo>
                  <a:pt x="1330" y="117"/>
                  <a:pt x="1345" y="112"/>
                  <a:pt x="1360" y="112"/>
                </a:cubicBezTo>
                <a:cubicBezTo>
                  <a:pt x="1389" y="112"/>
                  <a:pt x="1405" y="130"/>
                  <a:pt x="1405" y="166"/>
                </a:cubicBezTo>
                <a:cubicBezTo>
                  <a:pt x="1405" y="304"/>
                  <a:pt x="1405" y="304"/>
                  <a:pt x="1405" y="304"/>
                </a:cubicBezTo>
                <a:cubicBezTo>
                  <a:pt x="1456" y="304"/>
                  <a:pt x="1456" y="304"/>
                  <a:pt x="1456" y="304"/>
                </a:cubicBezTo>
                <a:cubicBezTo>
                  <a:pt x="1456" y="149"/>
                  <a:pt x="1456" y="149"/>
                  <a:pt x="1456" y="149"/>
                </a:cubicBezTo>
                <a:cubicBezTo>
                  <a:pt x="1456" y="97"/>
                  <a:pt x="1429" y="73"/>
                  <a:pt x="1392" y="73"/>
                </a:cubicBezTo>
                <a:close/>
                <a:moveTo>
                  <a:pt x="2413" y="108"/>
                </a:moveTo>
                <a:cubicBezTo>
                  <a:pt x="2413" y="77"/>
                  <a:pt x="2413" y="77"/>
                  <a:pt x="2413" y="77"/>
                </a:cubicBezTo>
                <a:cubicBezTo>
                  <a:pt x="2348" y="77"/>
                  <a:pt x="2348" y="77"/>
                  <a:pt x="2348" y="77"/>
                </a:cubicBezTo>
                <a:cubicBezTo>
                  <a:pt x="2348" y="0"/>
                  <a:pt x="2348" y="0"/>
                  <a:pt x="2348" y="0"/>
                </a:cubicBezTo>
                <a:cubicBezTo>
                  <a:pt x="2289" y="7"/>
                  <a:pt x="2289" y="7"/>
                  <a:pt x="2289" y="7"/>
                </a:cubicBezTo>
                <a:cubicBezTo>
                  <a:pt x="2289" y="188"/>
                  <a:pt x="2289" y="188"/>
                  <a:pt x="2289" y="188"/>
                </a:cubicBezTo>
                <a:cubicBezTo>
                  <a:pt x="2289" y="264"/>
                  <a:pt x="2314" y="309"/>
                  <a:pt x="2372" y="309"/>
                </a:cubicBezTo>
                <a:cubicBezTo>
                  <a:pt x="2381" y="309"/>
                  <a:pt x="2390" y="307"/>
                  <a:pt x="2396" y="305"/>
                </a:cubicBezTo>
                <a:cubicBezTo>
                  <a:pt x="2360" y="288"/>
                  <a:pt x="2348" y="250"/>
                  <a:pt x="2348" y="187"/>
                </a:cubicBezTo>
                <a:cubicBezTo>
                  <a:pt x="2348" y="108"/>
                  <a:pt x="2348" y="108"/>
                  <a:pt x="2348" y="108"/>
                </a:cubicBezTo>
                <a:lnTo>
                  <a:pt x="2413" y="108"/>
                </a:lnTo>
                <a:close/>
                <a:moveTo>
                  <a:pt x="1957" y="122"/>
                </a:moveTo>
                <a:cubicBezTo>
                  <a:pt x="1957" y="74"/>
                  <a:pt x="1957" y="74"/>
                  <a:pt x="1957" y="74"/>
                </a:cubicBezTo>
                <a:cubicBezTo>
                  <a:pt x="1906" y="80"/>
                  <a:pt x="1906" y="80"/>
                  <a:pt x="1906" y="80"/>
                </a:cubicBezTo>
                <a:cubicBezTo>
                  <a:pt x="1906" y="304"/>
                  <a:pt x="1906" y="304"/>
                  <a:pt x="1906" y="304"/>
                </a:cubicBezTo>
                <a:cubicBezTo>
                  <a:pt x="1957" y="304"/>
                  <a:pt x="1957" y="304"/>
                  <a:pt x="1957" y="304"/>
                </a:cubicBezTo>
                <a:cubicBezTo>
                  <a:pt x="1957" y="129"/>
                  <a:pt x="1957" y="129"/>
                  <a:pt x="1957" y="129"/>
                </a:cubicBezTo>
                <a:cubicBezTo>
                  <a:pt x="2042" y="129"/>
                  <a:pt x="2042" y="129"/>
                  <a:pt x="2042" y="129"/>
                </a:cubicBezTo>
                <a:cubicBezTo>
                  <a:pt x="2042" y="74"/>
                  <a:pt x="2042" y="74"/>
                  <a:pt x="2042" y="74"/>
                </a:cubicBezTo>
                <a:cubicBezTo>
                  <a:pt x="2040" y="74"/>
                  <a:pt x="2036" y="74"/>
                  <a:pt x="2034" y="74"/>
                </a:cubicBezTo>
                <a:cubicBezTo>
                  <a:pt x="1998" y="74"/>
                  <a:pt x="1972" y="96"/>
                  <a:pt x="1957" y="122"/>
                </a:cubicBezTo>
                <a:close/>
                <a:moveTo>
                  <a:pt x="1564" y="0"/>
                </a:moveTo>
                <a:cubicBezTo>
                  <a:pt x="1505" y="7"/>
                  <a:pt x="1505" y="7"/>
                  <a:pt x="1505" y="7"/>
                </a:cubicBezTo>
                <a:cubicBezTo>
                  <a:pt x="1505" y="188"/>
                  <a:pt x="1505" y="188"/>
                  <a:pt x="1505" y="188"/>
                </a:cubicBezTo>
                <a:cubicBezTo>
                  <a:pt x="1505" y="264"/>
                  <a:pt x="1530" y="309"/>
                  <a:pt x="1588" y="309"/>
                </a:cubicBezTo>
                <a:cubicBezTo>
                  <a:pt x="1597" y="309"/>
                  <a:pt x="1606" y="307"/>
                  <a:pt x="1612" y="305"/>
                </a:cubicBezTo>
                <a:cubicBezTo>
                  <a:pt x="1576" y="288"/>
                  <a:pt x="1564" y="250"/>
                  <a:pt x="1564" y="187"/>
                </a:cubicBezTo>
                <a:cubicBezTo>
                  <a:pt x="1564" y="108"/>
                  <a:pt x="1564" y="108"/>
                  <a:pt x="1564" y="108"/>
                </a:cubicBezTo>
                <a:cubicBezTo>
                  <a:pt x="1629" y="108"/>
                  <a:pt x="1629" y="108"/>
                  <a:pt x="1629" y="108"/>
                </a:cubicBezTo>
                <a:cubicBezTo>
                  <a:pt x="1629" y="77"/>
                  <a:pt x="1629" y="77"/>
                  <a:pt x="1629" y="77"/>
                </a:cubicBezTo>
                <a:cubicBezTo>
                  <a:pt x="1564" y="77"/>
                  <a:pt x="1564" y="77"/>
                  <a:pt x="1564" y="77"/>
                </a:cubicBezTo>
                <a:lnTo>
                  <a:pt x="1564" y="0"/>
                </a:lnTo>
                <a:close/>
                <a:moveTo>
                  <a:pt x="1863" y="187"/>
                </a:moveTo>
                <a:cubicBezTo>
                  <a:pt x="1863" y="254"/>
                  <a:pt x="1818" y="309"/>
                  <a:pt x="1751" y="309"/>
                </a:cubicBezTo>
                <a:cubicBezTo>
                  <a:pt x="1690" y="309"/>
                  <a:pt x="1638" y="266"/>
                  <a:pt x="1638" y="194"/>
                </a:cubicBezTo>
                <a:cubicBezTo>
                  <a:pt x="1638" y="128"/>
                  <a:pt x="1684" y="73"/>
                  <a:pt x="1751" y="73"/>
                </a:cubicBezTo>
                <a:cubicBezTo>
                  <a:pt x="1812" y="73"/>
                  <a:pt x="1863" y="115"/>
                  <a:pt x="1863" y="187"/>
                </a:cubicBezTo>
                <a:close/>
                <a:moveTo>
                  <a:pt x="1806" y="204"/>
                </a:moveTo>
                <a:cubicBezTo>
                  <a:pt x="1806" y="142"/>
                  <a:pt x="1785" y="100"/>
                  <a:pt x="1748" y="100"/>
                </a:cubicBezTo>
                <a:cubicBezTo>
                  <a:pt x="1718" y="100"/>
                  <a:pt x="1696" y="125"/>
                  <a:pt x="1696" y="176"/>
                </a:cubicBezTo>
                <a:cubicBezTo>
                  <a:pt x="1696" y="240"/>
                  <a:pt x="1716" y="281"/>
                  <a:pt x="1753" y="281"/>
                </a:cubicBezTo>
                <a:cubicBezTo>
                  <a:pt x="1784" y="281"/>
                  <a:pt x="1806" y="256"/>
                  <a:pt x="1806" y="204"/>
                </a:cubicBezTo>
                <a:close/>
                <a:moveTo>
                  <a:pt x="339" y="195"/>
                </a:moveTo>
                <a:cubicBezTo>
                  <a:pt x="198" y="195"/>
                  <a:pt x="198" y="195"/>
                  <a:pt x="198" y="195"/>
                </a:cubicBezTo>
                <a:cubicBezTo>
                  <a:pt x="204" y="292"/>
                  <a:pt x="303" y="278"/>
                  <a:pt x="329" y="264"/>
                </a:cubicBezTo>
                <a:cubicBezTo>
                  <a:pt x="326" y="273"/>
                  <a:pt x="305" y="309"/>
                  <a:pt x="250" y="309"/>
                </a:cubicBezTo>
                <a:cubicBezTo>
                  <a:pt x="207" y="309"/>
                  <a:pt x="146" y="282"/>
                  <a:pt x="146" y="188"/>
                </a:cubicBezTo>
                <a:cubicBezTo>
                  <a:pt x="146" y="130"/>
                  <a:pt x="173" y="73"/>
                  <a:pt x="247" y="73"/>
                </a:cubicBezTo>
                <a:cubicBezTo>
                  <a:pt x="304" y="73"/>
                  <a:pt x="343" y="109"/>
                  <a:pt x="339" y="195"/>
                </a:cubicBezTo>
                <a:close/>
                <a:moveTo>
                  <a:pt x="290" y="161"/>
                </a:moveTo>
                <a:cubicBezTo>
                  <a:pt x="291" y="115"/>
                  <a:pt x="269" y="102"/>
                  <a:pt x="247" y="102"/>
                </a:cubicBezTo>
                <a:cubicBezTo>
                  <a:pt x="226" y="102"/>
                  <a:pt x="205" y="113"/>
                  <a:pt x="199" y="161"/>
                </a:cubicBezTo>
                <a:lnTo>
                  <a:pt x="290" y="161"/>
                </a:lnTo>
                <a:close/>
                <a:moveTo>
                  <a:pt x="2251" y="195"/>
                </a:moveTo>
                <a:cubicBezTo>
                  <a:pt x="2110" y="195"/>
                  <a:pt x="2110" y="195"/>
                  <a:pt x="2110" y="195"/>
                </a:cubicBezTo>
                <a:cubicBezTo>
                  <a:pt x="2116" y="292"/>
                  <a:pt x="2215" y="278"/>
                  <a:pt x="2241" y="264"/>
                </a:cubicBezTo>
                <a:cubicBezTo>
                  <a:pt x="2238" y="273"/>
                  <a:pt x="2217" y="309"/>
                  <a:pt x="2162" y="309"/>
                </a:cubicBezTo>
                <a:cubicBezTo>
                  <a:pt x="2119" y="309"/>
                  <a:pt x="2058" y="282"/>
                  <a:pt x="2058" y="188"/>
                </a:cubicBezTo>
                <a:cubicBezTo>
                  <a:pt x="2058" y="130"/>
                  <a:pt x="2085" y="73"/>
                  <a:pt x="2159" y="73"/>
                </a:cubicBezTo>
                <a:cubicBezTo>
                  <a:pt x="2216" y="73"/>
                  <a:pt x="2255" y="109"/>
                  <a:pt x="2251" y="195"/>
                </a:cubicBezTo>
                <a:close/>
                <a:moveTo>
                  <a:pt x="2202" y="161"/>
                </a:moveTo>
                <a:cubicBezTo>
                  <a:pt x="2203" y="115"/>
                  <a:pt x="2181" y="102"/>
                  <a:pt x="2158" y="102"/>
                </a:cubicBezTo>
                <a:cubicBezTo>
                  <a:pt x="2138" y="102"/>
                  <a:pt x="2117" y="113"/>
                  <a:pt x="2111" y="161"/>
                </a:cubicBezTo>
                <a:lnTo>
                  <a:pt x="2202" y="161"/>
                </a:lnTo>
                <a:close/>
              </a:path>
            </a:pathLst>
          </a:custGeom>
          <a:solidFill>
            <a:schemeClr val="bg1"/>
          </a:solidFill>
          <a:ln>
            <a:noFill/>
          </a:ln>
        </p:spPr>
        <p:txBody>
          <a:bodyPr vert="horz" wrap="square" lIns="68562" tIns="34281" rIns="68562" bIns="34281" numCol="1" anchor="t" anchorCtr="0" compatLnSpc="1">
            <a:prstTxWarp prst="textNoShape">
              <a:avLst/>
            </a:prstTxWarp>
          </a:bodyPr>
          <a:lstStyle/>
          <a:p>
            <a:pPr fontAlgn="auto">
              <a:spcBef>
                <a:spcPts val="0"/>
              </a:spcBef>
              <a:spcAft>
                <a:spcPts val="0"/>
              </a:spcAft>
              <a:buFontTx/>
              <a:buNone/>
            </a:pPr>
            <a:endParaRPr lang="sv-SE" sz="1350">
              <a:solidFill>
                <a:prstClr val="black"/>
              </a:solidFill>
              <a:latin typeface="Arial"/>
            </a:endParaRPr>
          </a:p>
        </p:txBody>
      </p:sp>
      <p:sp>
        <p:nvSpPr>
          <p:cNvPr id="21" name="Rubrik 1"/>
          <p:cNvSpPr>
            <a:spLocks noGrp="1"/>
          </p:cNvSpPr>
          <p:nvPr>
            <p:ph type="ctrTitle"/>
          </p:nvPr>
        </p:nvSpPr>
        <p:spPr>
          <a:xfrm>
            <a:off x="197042" y="110809"/>
            <a:ext cx="7772400" cy="1470025"/>
          </a:xfrm>
        </p:spPr>
        <p:txBody>
          <a:bodyPr/>
          <a:lstStyle>
            <a:lvl1pPr>
              <a:lnSpc>
                <a:spcPct val="100000"/>
              </a:lnSpc>
              <a:defRPr sz="4499">
                <a:solidFill>
                  <a:schemeClr val="tx1"/>
                </a:solidFill>
              </a:defRPr>
            </a:lvl1pPr>
          </a:lstStyle>
          <a:p>
            <a:r>
              <a:rPr lang="sv-SE" smtClean="0"/>
              <a:t>Klicka här för att ändra format</a:t>
            </a:r>
            <a:endParaRPr lang="sv-SE"/>
          </a:p>
        </p:txBody>
      </p:sp>
      <p:sp>
        <p:nvSpPr>
          <p:cNvPr id="23" name="Underrubrik 2"/>
          <p:cNvSpPr>
            <a:spLocks noGrp="1"/>
          </p:cNvSpPr>
          <p:nvPr>
            <p:ph type="subTitle" idx="1"/>
          </p:nvPr>
        </p:nvSpPr>
        <p:spPr>
          <a:xfrm>
            <a:off x="197218" y="2747607"/>
            <a:ext cx="4296658" cy="1255227"/>
          </a:xfrm>
        </p:spPr>
        <p:txBody>
          <a:bodyPr/>
          <a:lstStyle>
            <a:lvl1pPr marL="0" indent="0" algn="l">
              <a:lnSpc>
                <a:spcPct val="100000"/>
              </a:lnSpc>
              <a:buNone/>
              <a:defRPr sz="1875">
                <a:solidFill>
                  <a:schemeClr val="tx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26"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chemeClr val="accent1"/>
                </a:solidFill>
              </a:defRPr>
            </a:lvl1pPr>
          </a:lstStyle>
          <a:p>
            <a:r>
              <a:rPr lang="sv-SE" dirty="0" smtClean="0"/>
              <a:t>Stål formar en bättre framtid</a:t>
            </a:r>
            <a:endParaRPr lang="sv-SE" dirty="0"/>
          </a:p>
        </p:txBody>
      </p:sp>
      <p:sp>
        <p:nvSpPr>
          <p:cNvPr id="27" name="Platshållare för text 4"/>
          <p:cNvSpPr>
            <a:spLocks noGrp="1"/>
          </p:cNvSpPr>
          <p:nvPr>
            <p:ph type="body" sz="quarter" idx="18" hasCustomPrompt="1"/>
          </p:nvPr>
        </p:nvSpPr>
        <p:spPr>
          <a:xfrm>
            <a:off x="220449" y="6298236"/>
            <a:ext cx="1379335" cy="235184"/>
          </a:xfrm>
          <a:blipFill>
            <a:blip r:embed="rId2"/>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Tree>
    <p:extLst>
      <p:ext uri="{BB962C8B-B14F-4D97-AF65-F5344CB8AC3E}">
        <p14:creationId xmlns:p14="http://schemas.microsoft.com/office/powerpoint/2010/main" val="26745924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preserve="1" userDrawn="1">
  <p:cSld name="Titelsida, blå">
    <p:bg>
      <p:bgPr>
        <a:solidFill>
          <a:schemeClr val="accent1"/>
        </a:solidFill>
        <a:effectLst/>
      </p:bgPr>
    </p:bg>
    <p:spTree>
      <p:nvGrpSpPr>
        <p:cNvPr id="1" name=""/>
        <p:cNvGrpSpPr/>
        <p:nvPr/>
      </p:nvGrpSpPr>
      <p:grpSpPr>
        <a:xfrm>
          <a:off x="0" y="0"/>
          <a:ext cx="0" cy="0"/>
          <a:chOff x="0" y="0"/>
          <a:chExt cx="0" cy="0"/>
        </a:xfrm>
      </p:grpSpPr>
      <p:sp>
        <p:nvSpPr>
          <p:cNvPr id="20" name="Rubrik 1"/>
          <p:cNvSpPr>
            <a:spLocks noGrp="1"/>
          </p:cNvSpPr>
          <p:nvPr>
            <p:ph type="ctrTitle"/>
          </p:nvPr>
        </p:nvSpPr>
        <p:spPr>
          <a:xfrm>
            <a:off x="197042" y="101478"/>
            <a:ext cx="7772400" cy="1470025"/>
          </a:xfrm>
        </p:spPr>
        <p:txBody>
          <a:bodyPr/>
          <a:lstStyle>
            <a:lvl1pPr>
              <a:lnSpc>
                <a:spcPct val="100000"/>
              </a:lnSpc>
              <a:defRPr sz="4499">
                <a:solidFill>
                  <a:schemeClr val="bg1"/>
                </a:solidFill>
              </a:defRPr>
            </a:lvl1pPr>
          </a:lstStyle>
          <a:p>
            <a:r>
              <a:rPr lang="sv-SE" smtClean="0"/>
              <a:t>Klicka här för att ändra format</a:t>
            </a:r>
            <a:endParaRPr lang="sv-SE"/>
          </a:p>
        </p:txBody>
      </p:sp>
      <p:sp>
        <p:nvSpPr>
          <p:cNvPr id="21" name="Underrubrik 2"/>
          <p:cNvSpPr>
            <a:spLocks noGrp="1"/>
          </p:cNvSpPr>
          <p:nvPr>
            <p:ph type="subTitle" idx="1"/>
          </p:nvPr>
        </p:nvSpPr>
        <p:spPr>
          <a:xfrm>
            <a:off x="197218" y="2747607"/>
            <a:ext cx="4296658" cy="1255227"/>
          </a:xfrm>
        </p:spPr>
        <p:txBody>
          <a:bodyPr/>
          <a:lstStyle>
            <a:lvl1pPr marL="0" indent="0" algn="l">
              <a:lnSpc>
                <a:spcPct val="100000"/>
              </a:lnSpc>
              <a:buNone/>
              <a:defRPr sz="1875">
                <a:solidFill>
                  <a:schemeClr val="bg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6"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chemeClr val="bg1"/>
                </a:solidFill>
              </a:defRPr>
            </a:lvl1pPr>
          </a:lstStyle>
          <a:p>
            <a:r>
              <a:rPr lang="sv-SE" dirty="0" smtClean="0"/>
              <a:t>Stål formar en bättre framtid</a:t>
            </a:r>
            <a:endParaRPr lang="sv-SE" dirty="0"/>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725" y="6298491"/>
            <a:ext cx="1368786" cy="235844"/>
          </a:xfrm>
          <a:prstGeom prst="rect">
            <a:avLst/>
          </a:prstGeom>
        </p:spPr>
      </p:pic>
    </p:spTree>
    <p:extLst>
      <p:ext uri="{BB962C8B-B14F-4D97-AF65-F5344CB8AC3E}">
        <p14:creationId xmlns:p14="http://schemas.microsoft.com/office/powerpoint/2010/main" val="1767222148"/>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preserve="1" userDrawn="1">
  <p:cSld name="Titelsida, vit">
    <p:spTree>
      <p:nvGrpSpPr>
        <p:cNvPr id="1" name=""/>
        <p:cNvGrpSpPr/>
        <p:nvPr/>
      </p:nvGrpSpPr>
      <p:grpSpPr>
        <a:xfrm>
          <a:off x="0" y="0"/>
          <a:ext cx="0" cy="0"/>
          <a:chOff x="0" y="0"/>
          <a:chExt cx="0" cy="0"/>
        </a:xfrm>
      </p:grpSpPr>
      <p:sp>
        <p:nvSpPr>
          <p:cNvPr id="20" name="Rubrik 1"/>
          <p:cNvSpPr>
            <a:spLocks noGrp="1"/>
          </p:cNvSpPr>
          <p:nvPr>
            <p:ph type="ctrTitle"/>
          </p:nvPr>
        </p:nvSpPr>
        <p:spPr>
          <a:xfrm>
            <a:off x="197042" y="101478"/>
            <a:ext cx="7772400" cy="1470025"/>
          </a:xfrm>
        </p:spPr>
        <p:txBody>
          <a:bodyPr/>
          <a:lstStyle>
            <a:lvl1pPr>
              <a:lnSpc>
                <a:spcPct val="100000"/>
              </a:lnSpc>
              <a:defRPr sz="4499">
                <a:solidFill>
                  <a:schemeClr val="tx1"/>
                </a:solidFill>
              </a:defRPr>
            </a:lvl1pPr>
          </a:lstStyle>
          <a:p>
            <a:r>
              <a:rPr lang="sv-SE" smtClean="0"/>
              <a:t>Klicka här för att ändra format</a:t>
            </a:r>
            <a:endParaRPr lang="sv-SE"/>
          </a:p>
        </p:txBody>
      </p:sp>
      <p:sp>
        <p:nvSpPr>
          <p:cNvPr id="21" name="Underrubrik 2"/>
          <p:cNvSpPr>
            <a:spLocks noGrp="1"/>
          </p:cNvSpPr>
          <p:nvPr>
            <p:ph type="subTitle" idx="1"/>
          </p:nvPr>
        </p:nvSpPr>
        <p:spPr>
          <a:xfrm>
            <a:off x="197218" y="2747607"/>
            <a:ext cx="4296658" cy="1255227"/>
          </a:xfrm>
        </p:spPr>
        <p:txBody>
          <a:bodyPr/>
          <a:lstStyle>
            <a:lvl1pPr marL="0" indent="0" algn="l">
              <a:lnSpc>
                <a:spcPct val="100000"/>
              </a:lnSpc>
              <a:buNone/>
              <a:defRPr sz="1875">
                <a:solidFill>
                  <a:schemeClr val="tx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6"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chemeClr val="tx1"/>
                </a:solidFill>
              </a:defRPr>
            </a:lvl1pPr>
          </a:lstStyle>
          <a:p>
            <a:r>
              <a:rPr lang="sv-SE" dirty="0" smtClean="0"/>
              <a:t>Stål formar en bättre framtid</a:t>
            </a:r>
            <a:endParaRPr lang="sv-SE" dirty="0"/>
          </a:p>
        </p:txBody>
      </p:sp>
      <p:sp>
        <p:nvSpPr>
          <p:cNvPr id="8" name="Platshållare för text 4"/>
          <p:cNvSpPr txBox="1">
            <a:spLocks/>
          </p:cNvSpPr>
          <p:nvPr userDrawn="1"/>
        </p:nvSpPr>
        <p:spPr>
          <a:xfrm>
            <a:off x="220449" y="6298236"/>
            <a:ext cx="1379335" cy="235184"/>
          </a:xfrm>
          <a:prstGeom prst="rect">
            <a:avLst/>
          </a:prstGeom>
          <a:blipFill>
            <a:blip r:embed="rId2"/>
            <a:stretch>
              <a:fillRect/>
            </a:stretch>
          </a:blipFill>
        </p:spPr>
        <p:txBody>
          <a:bodyPr/>
          <a:lstStyle>
            <a:lvl1pPr marL="0" indent="0" algn="l" defTabSz="914400" rtl="0" eaLnBrk="1" latinLnBrk="0" hangingPunct="1">
              <a:lnSpc>
                <a:spcPct val="100000"/>
              </a:lnSpc>
              <a:spcBef>
                <a:spcPts val="340"/>
              </a:spcBef>
              <a:buFontTx/>
              <a:buNone/>
              <a:defRPr sz="100" kern="1200">
                <a:solidFill>
                  <a:schemeClr val="bg1"/>
                </a:solidFill>
                <a:latin typeface="+mn-lt"/>
                <a:ea typeface="+mn-ea"/>
                <a:cs typeface="+mn-cs"/>
              </a:defRPr>
            </a:lvl1pPr>
            <a:lvl2pPr marL="355600" indent="-177800" algn="l" defTabSz="914400" rtl="0" eaLnBrk="1" latinLnBrk="0" hangingPunct="1">
              <a:lnSpc>
                <a:spcPct val="100000"/>
              </a:lnSpc>
              <a:spcBef>
                <a:spcPts val="0"/>
              </a:spcBef>
              <a:buFont typeface="Graphik Regular" pitchFamily="34" charset="0"/>
              <a:buChar char="–"/>
              <a:defRPr sz="1800" kern="1200">
                <a:solidFill>
                  <a:schemeClr val="tx1"/>
                </a:solidFill>
                <a:latin typeface="+mn-lt"/>
                <a:ea typeface="+mn-ea"/>
                <a:cs typeface="+mn-cs"/>
              </a:defRPr>
            </a:lvl2pPr>
            <a:lvl3pPr marL="541338" indent="-185738" algn="l" defTabSz="914400" rtl="0" eaLnBrk="1" latinLnBrk="0" hangingPunct="1">
              <a:lnSpc>
                <a:spcPct val="100000"/>
              </a:lnSpc>
              <a:spcBef>
                <a:spcPts val="0"/>
              </a:spcBef>
              <a:buFont typeface="Graphik Regular" pitchFamily="34" charset="0"/>
              <a:buChar char="–"/>
              <a:defRPr sz="1600" kern="1200">
                <a:solidFill>
                  <a:schemeClr val="tx1"/>
                </a:solidFill>
                <a:latin typeface="+mn-lt"/>
                <a:ea typeface="+mn-ea"/>
                <a:cs typeface="+mn-cs"/>
              </a:defRPr>
            </a:lvl3pPr>
            <a:lvl4pPr marL="719138" indent="-177800" algn="l" defTabSz="914400" rtl="0" eaLnBrk="1" latinLnBrk="0" hangingPunct="1">
              <a:lnSpc>
                <a:spcPct val="100000"/>
              </a:lnSpc>
              <a:spcBef>
                <a:spcPts val="0"/>
              </a:spcBef>
              <a:buFont typeface="Graphik Regular"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00000"/>
              </a:lnSpc>
              <a:spcBef>
                <a:spcPts val="0"/>
              </a:spcBef>
              <a:buFont typeface="Graphik Regular"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sv-SE" sz="100" smtClean="0">
                <a:solidFill>
                  <a:prstClr val="white"/>
                </a:solidFill>
              </a:rPr>
              <a:t>,</a:t>
            </a:r>
            <a:endParaRPr lang="sv-SE" sz="100">
              <a:solidFill>
                <a:prstClr val="white"/>
              </a:solidFill>
            </a:endParaRPr>
          </a:p>
        </p:txBody>
      </p:sp>
    </p:spTree>
    <p:extLst>
      <p:ext uri="{BB962C8B-B14F-4D97-AF65-F5344CB8AC3E}">
        <p14:creationId xmlns:p14="http://schemas.microsoft.com/office/powerpoint/2010/main" val="855519841"/>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preserve="1" userDrawn="1">
  <p:cSld name="Kapitel-/rubrikssida">
    <p:spTree>
      <p:nvGrpSpPr>
        <p:cNvPr id="1" name=""/>
        <p:cNvGrpSpPr/>
        <p:nvPr/>
      </p:nvGrpSpPr>
      <p:grpSpPr>
        <a:xfrm>
          <a:off x="0" y="0"/>
          <a:ext cx="0" cy="0"/>
          <a:chOff x="0" y="0"/>
          <a:chExt cx="0" cy="0"/>
        </a:xfrm>
      </p:grpSpPr>
      <p:sp>
        <p:nvSpPr>
          <p:cNvPr id="2" name="Rubrik 1"/>
          <p:cNvSpPr>
            <a:spLocks noGrp="1"/>
          </p:cNvSpPr>
          <p:nvPr>
            <p:ph type="ctrTitle"/>
          </p:nvPr>
        </p:nvSpPr>
        <p:spPr>
          <a:xfrm>
            <a:off x="197042" y="121409"/>
            <a:ext cx="7772400" cy="1470025"/>
          </a:xfrm>
        </p:spPr>
        <p:txBody>
          <a:bodyPr/>
          <a:lstStyle>
            <a:lvl1pPr>
              <a:lnSpc>
                <a:spcPct val="100000"/>
              </a:lnSpc>
              <a:defRPr sz="4499" b="0">
                <a:solidFill>
                  <a:schemeClr val="accent1"/>
                </a:solidFill>
              </a:defRPr>
            </a:lvl1pPr>
          </a:lstStyle>
          <a:p>
            <a:r>
              <a:rPr lang="sv-SE" smtClean="0"/>
              <a:t>Klicka här för att ändra format</a:t>
            </a:r>
            <a:endParaRPr lang="sv-SE" dirty="0"/>
          </a:p>
        </p:txBody>
      </p:sp>
      <p:sp>
        <p:nvSpPr>
          <p:cNvPr id="4" name="Platshållare för text 4"/>
          <p:cNvSpPr txBox="1">
            <a:spLocks/>
          </p:cNvSpPr>
          <p:nvPr userDrawn="1"/>
        </p:nvSpPr>
        <p:spPr>
          <a:xfrm>
            <a:off x="220449" y="6298236"/>
            <a:ext cx="1379335" cy="235184"/>
          </a:xfrm>
          <a:prstGeom prst="rect">
            <a:avLst/>
          </a:prstGeom>
          <a:blipFill>
            <a:blip r:embed="rId2"/>
            <a:stretch>
              <a:fillRect/>
            </a:stretch>
          </a:blipFill>
        </p:spPr>
        <p:txBody>
          <a:bodyPr/>
          <a:lstStyle>
            <a:lvl1pPr marL="0" indent="0" algn="l" defTabSz="914400" rtl="0" eaLnBrk="1" latinLnBrk="0" hangingPunct="1">
              <a:lnSpc>
                <a:spcPct val="100000"/>
              </a:lnSpc>
              <a:spcBef>
                <a:spcPts val="340"/>
              </a:spcBef>
              <a:buFontTx/>
              <a:buNone/>
              <a:defRPr sz="100" kern="1200">
                <a:solidFill>
                  <a:schemeClr val="bg1"/>
                </a:solidFill>
                <a:latin typeface="+mn-lt"/>
                <a:ea typeface="+mn-ea"/>
                <a:cs typeface="+mn-cs"/>
              </a:defRPr>
            </a:lvl1pPr>
            <a:lvl2pPr marL="355600" indent="-177800" algn="l" defTabSz="914400" rtl="0" eaLnBrk="1" latinLnBrk="0" hangingPunct="1">
              <a:lnSpc>
                <a:spcPct val="100000"/>
              </a:lnSpc>
              <a:spcBef>
                <a:spcPts val="0"/>
              </a:spcBef>
              <a:buFont typeface="Graphik Regular" pitchFamily="34" charset="0"/>
              <a:buChar char="–"/>
              <a:defRPr sz="1800" kern="1200">
                <a:solidFill>
                  <a:schemeClr val="tx1"/>
                </a:solidFill>
                <a:latin typeface="+mn-lt"/>
                <a:ea typeface="+mn-ea"/>
                <a:cs typeface="+mn-cs"/>
              </a:defRPr>
            </a:lvl2pPr>
            <a:lvl3pPr marL="541338" indent="-185738" algn="l" defTabSz="914400" rtl="0" eaLnBrk="1" latinLnBrk="0" hangingPunct="1">
              <a:lnSpc>
                <a:spcPct val="100000"/>
              </a:lnSpc>
              <a:spcBef>
                <a:spcPts val="0"/>
              </a:spcBef>
              <a:buFont typeface="Graphik Regular" pitchFamily="34" charset="0"/>
              <a:buChar char="–"/>
              <a:defRPr sz="1600" kern="1200">
                <a:solidFill>
                  <a:schemeClr val="tx1"/>
                </a:solidFill>
                <a:latin typeface="+mn-lt"/>
                <a:ea typeface="+mn-ea"/>
                <a:cs typeface="+mn-cs"/>
              </a:defRPr>
            </a:lvl3pPr>
            <a:lvl4pPr marL="719138" indent="-177800" algn="l" defTabSz="914400" rtl="0" eaLnBrk="1" latinLnBrk="0" hangingPunct="1">
              <a:lnSpc>
                <a:spcPct val="100000"/>
              </a:lnSpc>
              <a:spcBef>
                <a:spcPts val="0"/>
              </a:spcBef>
              <a:buFont typeface="Graphik Regular"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00000"/>
              </a:lnSpc>
              <a:spcBef>
                <a:spcPts val="0"/>
              </a:spcBef>
              <a:buFont typeface="Graphik Regular"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sv-SE" sz="100" smtClean="0">
                <a:solidFill>
                  <a:prstClr val="white"/>
                </a:solidFill>
              </a:rPr>
              <a:t>,</a:t>
            </a:r>
            <a:endParaRPr lang="sv-SE" sz="100">
              <a:solidFill>
                <a:prstClr val="white"/>
              </a:solidFill>
            </a:endParaRPr>
          </a:p>
        </p:txBody>
      </p:sp>
    </p:spTree>
    <p:extLst>
      <p:ext uri="{BB962C8B-B14F-4D97-AF65-F5344CB8AC3E}">
        <p14:creationId xmlns:p14="http://schemas.microsoft.com/office/powerpoint/2010/main" val="29972836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3" name="Straight Connector 2"/>
          <p:cNvCxnSpPr>
            <a:cxnSpLocks noGrp="1" noRot="1" noMove="1" noResize="1" noEditPoints="1" noAdjustHandles="1" noChangeArrowheads="1" noChangeShapeType="1"/>
          </p:cNvCxnSpPr>
          <p:nvPr userDrawn="1">
            <p:custDataLst>
              <p:tags r:id="rId1"/>
            </p:custDataLst>
          </p:nvPr>
        </p:nvCxnSpPr>
        <p:spPr>
          <a:xfrm>
            <a:off x="654050" y="6343471"/>
            <a:ext cx="7823200" cy="0"/>
          </a:xfrm>
          <a:prstGeom prst="line">
            <a:avLst/>
          </a:prstGeom>
          <a:ln w="34925">
            <a:solidFill>
              <a:srgbClr val="EF7038"/>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Rubrik, brödtext">
    <p:spTree>
      <p:nvGrpSpPr>
        <p:cNvPr id="1" name=""/>
        <p:cNvGrpSpPr/>
        <p:nvPr/>
      </p:nvGrpSpPr>
      <p:grpSpPr>
        <a:xfrm>
          <a:off x="0" y="0"/>
          <a:ext cx="0" cy="0"/>
          <a:chOff x="0" y="0"/>
          <a:chExt cx="0" cy="0"/>
        </a:xfrm>
      </p:grpSpPr>
      <p:sp>
        <p:nvSpPr>
          <p:cNvPr id="5" name="Rubrik 1"/>
          <p:cNvSpPr>
            <a:spLocks noGrp="1"/>
          </p:cNvSpPr>
          <p:nvPr>
            <p:ph type="title"/>
          </p:nvPr>
        </p:nvSpPr>
        <p:spPr>
          <a:xfrm>
            <a:off x="241885" y="253967"/>
            <a:ext cx="8637751" cy="512315"/>
          </a:xfrm>
        </p:spPr>
        <p:txBody>
          <a:bodyPr/>
          <a:lstStyle>
            <a:lvl1pPr>
              <a:lnSpc>
                <a:spcPct val="100000"/>
              </a:lnSpc>
              <a:defRPr sz="1875" b="1"/>
            </a:lvl1pPr>
          </a:lstStyle>
          <a:p>
            <a:r>
              <a:rPr lang="sv-SE" smtClean="0"/>
              <a:t>Klicka här för att ändra format</a:t>
            </a:r>
            <a:endParaRPr lang="sv-SE"/>
          </a:p>
        </p:txBody>
      </p:sp>
      <p:sp>
        <p:nvSpPr>
          <p:cNvPr id="7" name="Platshållare för innehåll 2"/>
          <p:cNvSpPr>
            <a:spLocks noGrp="1"/>
          </p:cNvSpPr>
          <p:nvPr>
            <p:ph idx="1"/>
          </p:nvPr>
        </p:nvSpPr>
        <p:spPr>
          <a:xfrm>
            <a:off x="241881" y="1246189"/>
            <a:ext cx="8637751" cy="4765675"/>
          </a:xfrm>
        </p:spPr>
        <p:txBody>
          <a:bodyPr/>
          <a:lstStyle>
            <a:lvl1pPr marL="0" indent="0">
              <a:lnSpc>
                <a:spcPct val="100000"/>
              </a:lnSpc>
              <a:buFontTx/>
              <a:buNone/>
              <a:defRPr sz="1875"/>
            </a:lvl1pPr>
          </a:lstStyle>
          <a:p>
            <a:pPr lvl="0"/>
            <a:r>
              <a:rPr lang="sv-SE" smtClean="0"/>
              <a:t>Klicka här för att ändra format på bakgrundstexten</a:t>
            </a:r>
          </a:p>
        </p:txBody>
      </p:sp>
    </p:spTree>
    <p:extLst>
      <p:ext uri="{BB962C8B-B14F-4D97-AF65-F5344CB8AC3E}">
        <p14:creationId xmlns:p14="http://schemas.microsoft.com/office/powerpoint/2010/main" val="323815241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preserve="1" userDrawn="1">
  <p:cSld name="Rubrik, brödtext, mörk bakgrundsbild">
    <p:spTree>
      <p:nvGrpSpPr>
        <p:cNvPr id="1" name=""/>
        <p:cNvGrpSpPr/>
        <p:nvPr/>
      </p:nvGrpSpPr>
      <p:grpSpPr>
        <a:xfrm>
          <a:off x="0" y="0"/>
          <a:ext cx="0" cy="0"/>
          <a:chOff x="0" y="0"/>
          <a:chExt cx="0" cy="0"/>
        </a:xfrm>
      </p:grpSpPr>
      <p:sp>
        <p:nvSpPr>
          <p:cNvPr id="5" name="Platshållare för bild 24"/>
          <p:cNvSpPr>
            <a:spLocks noGrp="1"/>
          </p:cNvSpPr>
          <p:nvPr>
            <p:ph type="pic" sz="quarter" idx="16"/>
          </p:nvPr>
        </p:nvSpPr>
        <p:spPr>
          <a:xfrm>
            <a:off x="0" y="0"/>
            <a:ext cx="9144000" cy="6858000"/>
          </a:xfrm>
          <a:solidFill>
            <a:schemeClr val="accent2"/>
          </a:solidFill>
        </p:spPr>
        <p:txBody>
          <a:bodyPr tIns="1620000"/>
          <a:lstStyle>
            <a:lvl1pPr marL="0" indent="0" algn="ctr">
              <a:buFontTx/>
              <a:buNone/>
              <a:defRPr sz="1050"/>
            </a:lvl1pPr>
          </a:lstStyle>
          <a:p>
            <a:r>
              <a:rPr lang="sv-SE" smtClean="0"/>
              <a:t>Klicka på ikonen för att lägga till en bild</a:t>
            </a:r>
            <a:endParaRPr lang="sv-SE"/>
          </a:p>
        </p:txBody>
      </p:sp>
      <p:sp>
        <p:nvSpPr>
          <p:cNvPr id="2" name="Rubrik 1"/>
          <p:cNvSpPr>
            <a:spLocks noGrp="1"/>
          </p:cNvSpPr>
          <p:nvPr>
            <p:ph type="title"/>
          </p:nvPr>
        </p:nvSpPr>
        <p:spPr>
          <a:xfrm>
            <a:off x="241885" y="253967"/>
            <a:ext cx="8637751" cy="512315"/>
          </a:xfrm>
        </p:spPr>
        <p:txBody>
          <a:bodyPr/>
          <a:lstStyle>
            <a:lvl1pPr>
              <a:lnSpc>
                <a:spcPct val="100000"/>
              </a:lnSpc>
              <a:defRPr sz="1875" b="1">
                <a:solidFill>
                  <a:schemeClr val="bg1"/>
                </a:solidFill>
              </a:defRPr>
            </a:lvl1pPr>
          </a:lstStyle>
          <a:p>
            <a:r>
              <a:rPr lang="sv-SE" smtClean="0"/>
              <a:t>Klicka här för att ändra format</a:t>
            </a:r>
            <a:endParaRPr lang="sv-SE"/>
          </a:p>
        </p:txBody>
      </p:sp>
      <p:sp>
        <p:nvSpPr>
          <p:cNvPr id="3" name="Platshållare för innehåll 2"/>
          <p:cNvSpPr>
            <a:spLocks noGrp="1"/>
          </p:cNvSpPr>
          <p:nvPr>
            <p:ph idx="1"/>
          </p:nvPr>
        </p:nvSpPr>
        <p:spPr>
          <a:xfrm>
            <a:off x="241882" y="1246189"/>
            <a:ext cx="8637751" cy="4765675"/>
          </a:xfrm>
        </p:spPr>
        <p:txBody>
          <a:bodyPr/>
          <a:lstStyle>
            <a:lvl1pPr marL="0" indent="0">
              <a:lnSpc>
                <a:spcPct val="100000"/>
              </a:lnSpc>
              <a:buFontTx/>
              <a:buNone/>
              <a:defRPr sz="1875">
                <a:solidFill>
                  <a:schemeClr val="bg1"/>
                </a:solidFill>
              </a:defRPr>
            </a:lvl1pPr>
          </a:lstStyle>
          <a:p>
            <a:pPr lvl="0"/>
            <a:r>
              <a:rPr lang="sv-SE" smtClean="0"/>
              <a:t>Klicka här för att ändra format på bakgrundstexten</a:t>
            </a:r>
          </a:p>
        </p:txBody>
      </p:sp>
      <p:sp>
        <p:nvSpPr>
          <p:cNvPr id="13" name="Platshållare för text 4"/>
          <p:cNvSpPr>
            <a:spLocks noGrp="1"/>
          </p:cNvSpPr>
          <p:nvPr>
            <p:ph type="body" sz="quarter" idx="18" hasCustomPrompt="1"/>
          </p:nvPr>
        </p:nvSpPr>
        <p:spPr>
          <a:xfrm>
            <a:off x="220449" y="6298236"/>
            <a:ext cx="1379335" cy="235184"/>
          </a:xfrm>
          <a:blipFill>
            <a:blip r:embed="rId2"/>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Tree>
    <p:extLst>
      <p:ext uri="{BB962C8B-B14F-4D97-AF65-F5344CB8AC3E}">
        <p14:creationId xmlns:p14="http://schemas.microsoft.com/office/powerpoint/2010/main" val="21080852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Rubrik, diagram ">
    <p:spTree>
      <p:nvGrpSpPr>
        <p:cNvPr id="1" name=""/>
        <p:cNvGrpSpPr/>
        <p:nvPr/>
      </p:nvGrpSpPr>
      <p:grpSpPr>
        <a:xfrm>
          <a:off x="0" y="0"/>
          <a:ext cx="0" cy="0"/>
          <a:chOff x="0" y="0"/>
          <a:chExt cx="0" cy="0"/>
        </a:xfrm>
      </p:grpSpPr>
      <p:sp>
        <p:nvSpPr>
          <p:cNvPr id="8" name="Platshållare för diagram 4"/>
          <p:cNvSpPr>
            <a:spLocks noGrp="1"/>
          </p:cNvSpPr>
          <p:nvPr>
            <p:ph type="chart" sz="quarter" idx="14"/>
          </p:nvPr>
        </p:nvSpPr>
        <p:spPr>
          <a:xfrm>
            <a:off x="243483" y="1246189"/>
            <a:ext cx="8686953" cy="4774602"/>
          </a:xfrm>
          <a:noFill/>
        </p:spPr>
        <p:txBody>
          <a:bodyPr tIns="1728000"/>
          <a:lstStyle>
            <a:lvl1pPr marL="0" indent="0" algn="ctr">
              <a:buFontTx/>
              <a:buNone/>
              <a:defRPr/>
            </a:lvl1pPr>
          </a:lstStyle>
          <a:p>
            <a:r>
              <a:rPr lang="sv-SE" smtClean="0"/>
              <a:t>Klicka på ikonen för att lägga till ett diagram</a:t>
            </a:r>
            <a:endParaRPr lang="sv-SE"/>
          </a:p>
        </p:txBody>
      </p:sp>
      <p:sp>
        <p:nvSpPr>
          <p:cNvPr id="7" name="Rubrik 1"/>
          <p:cNvSpPr>
            <a:spLocks noGrp="1"/>
          </p:cNvSpPr>
          <p:nvPr>
            <p:ph type="title"/>
          </p:nvPr>
        </p:nvSpPr>
        <p:spPr>
          <a:xfrm>
            <a:off x="241885" y="253967"/>
            <a:ext cx="8688551" cy="512315"/>
          </a:xfrm>
        </p:spPr>
        <p:txBody>
          <a:bodyPr/>
          <a:lstStyle>
            <a:lvl1pPr>
              <a:lnSpc>
                <a:spcPct val="100000"/>
              </a:lnSpc>
              <a:defRPr sz="1875" b="1"/>
            </a:lvl1pPr>
          </a:lstStyle>
          <a:p>
            <a:r>
              <a:rPr lang="sv-SE" smtClean="0"/>
              <a:t>Klicka här för att ändra format</a:t>
            </a:r>
            <a:endParaRPr lang="sv-SE"/>
          </a:p>
        </p:txBody>
      </p:sp>
    </p:spTree>
    <p:extLst>
      <p:ext uri="{BB962C8B-B14F-4D97-AF65-F5344CB8AC3E}">
        <p14:creationId xmlns:p14="http://schemas.microsoft.com/office/powerpoint/2010/main" val="343731783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preserve="1" userDrawn="1">
  <p:cSld name="Mörk bakgrundsbild">
    <p:spTree>
      <p:nvGrpSpPr>
        <p:cNvPr id="1" name=""/>
        <p:cNvGrpSpPr/>
        <p:nvPr/>
      </p:nvGrpSpPr>
      <p:grpSpPr>
        <a:xfrm>
          <a:off x="0" y="0"/>
          <a:ext cx="0" cy="0"/>
          <a:chOff x="0" y="0"/>
          <a:chExt cx="0" cy="0"/>
        </a:xfrm>
      </p:grpSpPr>
      <p:sp>
        <p:nvSpPr>
          <p:cNvPr id="7" name="Platshållare för bild 4"/>
          <p:cNvSpPr>
            <a:spLocks noGrp="1"/>
          </p:cNvSpPr>
          <p:nvPr>
            <p:ph type="pic" sz="quarter" idx="14"/>
          </p:nvPr>
        </p:nvSpPr>
        <p:spPr>
          <a:xfrm>
            <a:off x="0" y="0"/>
            <a:ext cx="9144000" cy="6858000"/>
          </a:xfrm>
          <a:solidFill>
            <a:schemeClr val="accent2"/>
          </a:solidFill>
        </p:spPr>
        <p:txBody>
          <a:bodyPr tIns="1872000"/>
          <a:lstStyle>
            <a:lvl1pPr marL="0" indent="0" algn="ctr">
              <a:buFontTx/>
              <a:buNone/>
              <a:defRPr/>
            </a:lvl1pPr>
          </a:lstStyle>
          <a:p>
            <a:r>
              <a:rPr lang="sv-SE" smtClean="0"/>
              <a:t>Klicka på ikonen för att lägga till en bild</a:t>
            </a:r>
            <a:endParaRPr lang="sv-SE"/>
          </a:p>
        </p:txBody>
      </p:sp>
      <p:sp>
        <p:nvSpPr>
          <p:cNvPr id="5" name="Platshållare för text 4"/>
          <p:cNvSpPr>
            <a:spLocks noGrp="1"/>
          </p:cNvSpPr>
          <p:nvPr>
            <p:ph type="body" sz="quarter" idx="18" hasCustomPrompt="1"/>
          </p:nvPr>
        </p:nvSpPr>
        <p:spPr>
          <a:xfrm>
            <a:off x="220449" y="6298236"/>
            <a:ext cx="1379335" cy="235184"/>
          </a:xfrm>
          <a:blipFill>
            <a:blip r:embed="rId2"/>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Tree>
    <p:extLst>
      <p:ext uri="{BB962C8B-B14F-4D97-AF65-F5344CB8AC3E}">
        <p14:creationId xmlns:p14="http://schemas.microsoft.com/office/powerpoint/2010/main" val="208149086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preserve="1" userDrawn="1">
  <p:cSld name="Ljus bakgrundsbild">
    <p:spTree>
      <p:nvGrpSpPr>
        <p:cNvPr id="1" name=""/>
        <p:cNvGrpSpPr/>
        <p:nvPr/>
      </p:nvGrpSpPr>
      <p:grpSpPr>
        <a:xfrm>
          <a:off x="0" y="0"/>
          <a:ext cx="0" cy="0"/>
          <a:chOff x="0" y="0"/>
          <a:chExt cx="0" cy="0"/>
        </a:xfrm>
      </p:grpSpPr>
      <p:sp>
        <p:nvSpPr>
          <p:cNvPr id="7" name="Platshållare för bild 4"/>
          <p:cNvSpPr>
            <a:spLocks noGrp="1"/>
          </p:cNvSpPr>
          <p:nvPr>
            <p:ph type="pic" sz="quarter" idx="14"/>
          </p:nvPr>
        </p:nvSpPr>
        <p:spPr>
          <a:xfrm>
            <a:off x="0" y="0"/>
            <a:ext cx="9144000" cy="6858000"/>
          </a:xfrm>
          <a:solidFill>
            <a:schemeClr val="accent2"/>
          </a:solidFill>
        </p:spPr>
        <p:txBody>
          <a:bodyPr tIns="1872000"/>
          <a:lstStyle>
            <a:lvl1pPr marL="0" indent="0" algn="ctr">
              <a:buFontTx/>
              <a:buNone/>
              <a:defRPr/>
            </a:lvl1pPr>
          </a:lstStyle>
          <a:p>
            <a:r>
              <a:rPr lang="sv-SE" smtClean="0"/>
              <a:t>Klicka på ikonen för att lägga till en bild</a:t>
            </a:r>
            <a:endParaRPr lang="sv-SE"/>
          </a:p>
        </p:txBody>
      </p:sp>
      <p:sp>
        <p:nvSpPr>
          <p:cNvPr id="4" name="Platshållare för text 4"/>
          <p:cNvSpPr>
            <a:spLocks noGrp="1"/>
          </p:cNvSpPr>
          <p:nvPr>
            <p:ph type="body" sz="quarter" idx="18" hasCustomPrompt="1"/>
          </p:nvPr>
        </p:nvSpPr>
        <p:spPr>
          <a:xfrm>
            <a:off x="220449" y="6298236"/>
            <a:ext cx="1379335" cy="235184"/>
          </a:xfrm>
          <a:blipFill>
            <a:blip r:embed="rId2"/>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Tree>
    <p:extLst>
      <p:ext uri="{BB962C8B-B14F-4D97-AF65-F5344CB8AC3E}">
        <p14:creationId xmlns:p14="http://schemas.microsoft.com/office/powerpoint/2010/main" val="253873068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98590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Rubrik, brödtext, 1 bild höger">
    <p:spTree>
      <p:nvGrpSpPr>
        <p:cNvPr id="1" name=""/>
        <p:cNvGrpSpPr/>
        <p:nvPr/>
      </p:nvGrpSpPr>
      <p:grpSpPr>
        <a:xfrm>
          <a:off x="0" y="0"/>
          <a:ext cx="0" cy="0"/>
          <a:chOff x="0" y="0"/>
          <a:chExt cx="0" cy="0"/>
        </a:xfrm>
      </p:grpSpPr>
      <p:sp>
        <p:nvSpPr>
          <p:cNvPr id="2" name="Rubrik 1"/>
          <p:cNvSpPr>
            <a:spLocks noGrp="1"/>
          </p:cNvSpPr>
          <p:nvPr>
            <p:ph type="title"/>
          </p:nvPr>
        </p:nvSpPr>
        <p:spPr>
          <a:xfrm>
            <a:off x="241886" y="253967"/>
            <a:ext cx="4677686" cy="512315"/>
          </a:xfrm>
        </p:spPr>
        <p:txBody>
          <a:bodyPr/>
          <a:lstStyle>
            <a:lvl1pPr>
              <a:lnSpc>
                <a:spcPct val="100000"/>
              </a:lnSpc>
              <a:defRPr sz="1875" b="1"/>
            </a:lvl1pPr>
          </a:lstStyle>
          <a:p>
            <a:r>
              <a:rPr lang="sv-SE" smtClean="0"/>
              <a:t>Klicka här för att ändra format</a:t>
            </a:r>
            <a:endParaRPr lang="sv-SE"/>
          </a:p>
        </p:txBody>
      </p:sp>
      <p:sp>
        <p:nvSpPr>
          <p:cNvPr id="3" name="Platshållare för innehåll 2"/>
          <p:cNvSpPr>
            <a:spLocks noGrp="1"/>
          </p:cNvSpPr>
          <p:nvPr>
            <p:ph idx="1"/>
          </p:nvPr>
        </p:nvSpPr>
        <p:spPr>
          <a:xfrm>
            <a:off x="241882" y="1246189"/>
            <a:ext cx="4677690" cy="4765675"/>
          </a:xfrm>
        </p:spPr>
        <p:txBody>
          <a:bodyPr/>
          <a:lstStyle>
            <a:lvl1pPr marL="0" indent="0">
              <a:lnSpc>
                <a:spcPct val="100000"/>
              </a:lnSpc>
              <a:buFontTx/>
              <a:buNone/>
              <a:defRPr sz="1875"/>
            </a:lvl1pPr>
          </a:lstStyle>
          <a:p>
            <a:pPr lvl="0"/>
            <a:r>
              <a:rPr lang="sv-SE" smtClean="0"/>
              <a:t>Klicka här för att ändra format på bakgrundstexten</a:t>
            </a:r>
          </a:p>
        </p:txBody>
      </p:sp>
      <p:sp>
        <p:nvSpPr>
          <p:cNvPr id="9" name="Platshållare för bild 8"/>
          <p:cNvSpPr>
            <a:spLocks noGrp="1"/>
          </p:cNvSpPr>
          <p:nvPr>
            <p:ph type="pic" sz="quarter" idx="13"/>
          </p:nvPr>
        </p:nvSpPr>
        <p:spPr>
          <a:xfrm>
            <a:off x="5305234" y="320676"/>
            <a:ext cx="3593561" cy="5678909"/>
          </a:xfrm>
        </p:spPr>
        <p:txBody>
          <a:bodyPr tIns="1692000"/>
          <a:lstStyle>
            <a:lvl1pPr marL="0" indent="0" algn="ctr">
              <a:buFontTx/>
              <a:buNone/>
              <a:defRPr/>
            </a:lvl1pPr>
          </a:lstStyle>
          <a:p>
            <a:r>
              <a:rPr lang="sv-SE" smtClean="0"/>
              <a:t>Klicka på ikonen för att lägga till en bild</a:t>
            </a:r>
            <a:endParaRPr lang="sv-SE"/>
          </a:p>
        </p:txBody>
      </p:sp>
    </p:spTree>
    <p:extLst>
      <p:ext uri="{BB962C8B-B14F-4D97-AF65-F5344CB8AC3E}">
        <p14:creationId xmlns:p14="http://schemas.microsoft.com/office/powerpoint/2010/main" val="170103382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Rubrik, punktlista, diagram 1, grå">
    <p:spTree>
      <p:nvGrpSpPr>
        <p:cNvPr id="1" name=""/>
        <p:cNvGrpSpPr/>
        <p:nvPr/>
      </p:nvGrpSpPr>
      <p:grpSpPr>
        <a:xfrm>
          <a:off x="0" y="0"/>
          <a:ext cx="0" cy="0"/>
          <a:chOff x="0" y="0"/>
          <a:chExt cx="0" cy="0"/>
        </a:xfrm>
      </p:grpSpPr>
      <p:sp>
        <p:nvSpPr>
          <p:cNvPr id="8" name="Platshållare för diagram 4"/>
          <p:cNvSpPr>
            <a:spLocks noGrp="1"/>
          </p:cNvSpPr>
          <p:nvPr>
            <p:ph type="chart" sz="quarter" idx="14"/>
          </p:nvPr>
        </p:nvSpPr>
        <p:spPr>
          <a:xfrm>
            <a:off x="5305234" y="331789"/>
            <a:ext cx="3593561" cy="5680075"/>
          </a:xfrm>
          <a:solidFill>
            <a:schemeClr val="bg1"/>
          </a:solidFill>
        </p:spPr>
        <p:txBody>
          <a:bodyPr tIns="1728000"/>
          <a:lstStyle>
            <a:lvl1pPr marL="0" indent="0" algn="ctr">
              <a:buFontTx/>
              <a:buNone/>
              <a:defRPr/>
            </a:lvl1pPr>
          </a:lstStyle>
          <a:p>
            <a:r>
              <a:rPr lang="sv-SE" smtClean="0"/>
              <a:t>Klicka på ikonen för att lägga till ett diagram</a:t>
            </a:r>
            <a:endParaRPr lang="sv-SE"/>
          </a:p>
        </p:txBody>
      </p:sp>
      <p:sp>
        <p:nvSpPr>
          <p:cNvPr id="7" name="Rubrik 1"/>
          <p:cNvSpPr>
            <a:spLocks noGrp="1"/>
          </p:cNvSpPr>
          <p:nvPr>
            <p:ph type="title"/>
          </p:nvPr>
        </p:nvSpPr>
        <p:spPr>
          <a:xfrm>
            <a:off x="241885" y="253967"/>
            <a:ext cx="4677377" cy="512315"/>
          </a:xfrm>
        </p:spPr>
        <p:txBody>
          <a:bodyPr/>
          <a:lstStyle>
            <a:lvl1pPr>
              <a:lnSpc>
                <a:spcPct val="100000"/>
              </a:lnSpc>
              <a:defRPr sz="1875" b="1"/>
            </a:lvl1pPr>
          </a:lstStyle>
          <a:p>
            <a:r>
              <a:rPr lang="sv-SE" smtClean="0"/>
              <a:t>Klicka här för att ändra format</a:t>
            </a:r>
            <a:endParaRPr lang="sv-SE"/>
          </a:p>
        </p:txBody>
      </p:sp>
      <p:sp>
        <p:nvSpPr>
          <p:cNvPr id="12" name="Platshållare för text 3"/>
          <p:cNvSpPr>
            <a:spLocks noGrp="1"/>
          </p:cNvSpPr>
          <p:nvPr>
            <p:ph type="body" sz="quarter" idx="15"/>
          </p:nvPr>
        </p:nvSpPr>
        <p:spPr>
          <a:xfrm>
            <a:off x="230921" y="1246189"/>
            <a:ext cx="4688651" cy="4765675"/>
          </a:xfrm>
        </p:spPr>
        <p:txBody>
          <a:bodyPr/>
          <a:lstStyle>
            <a:lvl1pPr>
              <a:defRPr sz="1875"/>
            </a:lvl1pPr>
            <a:lvl2pPr>
              <a:defRPr sz="1500"/>
            </a:lvl2pPr>
            <a:lvl3pPr>
              <a:defRPr sz="1350"/>
            </a:lvl3pPr>
            <a:lvl4pPr>
              <a:defRPr sz="1200"/>
            </a:lvl4pPr>
            <a:lvl5pPr>
              <a:defRPr sz="120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299195032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Rubrik, brödtext, 2 bilder höger">
    <p:spTree>
      <p:nvGrpSpPr>
        <p:cNvPr id="1" name=""/>
        <p:cNvGrpSpPr/>
        <p:nvPr/>
      </p:nvGrpSpPr>
      <p:grpSpPr>
        <a:xfrm>
          <a:off x="0" y="0"/>
          <a:ext cx="0" cy="0"/>
          <a:chOff x="0" y="0"/>
          <a:chExt cx="0" cy="0"/>
        </a:xfrm>
      </p:grpSpPr>
      <p:sp>
        <p:nvSpPr>
          <p:cNvPr id="5" name="Rubrik 1"/>
          <p:cNvSpPr>
            <a:spLocks noGrp="1"/>
          </p:cNvSpPr>
          <p:nvPr>
            <p:ph type="title"/>
          </p:nvPr>
        </p:nvSpPr>
        <p:spPr>
          <a:xfrm>
            <a:off x="241886" y="253967"/>
            <a:ext cx="4677686" cy="512315"/>
          </a:xfrm>
        </p:spPr>
        <p:txBody>
          <a:bodyPr/>
          <a:lstStyle>
            <a:lvl1pPr>
              <a:lnSpc>
                <a:spcPct val="100000"/>
              </a:lnSpc>
              <a:defRPr sz="1875" b="1"/>
            </a:lvl1pPr>
          </a:lstStyle>
          <a:p>
            <a:r>
              <a:rPr lang="sv-SE" smtClean="0"/>
              <a:t>Klicka här för att ändra format</a:t>
            </a:r>
            <a:endParaRPr lang="sv-SE"/>
          </a:p>
        </p:txBody>
      </p:sp>
      <p:sp>
        <p:nvSpPr>
          <p:cNvPr id="7" name="Platshållare för innehåll 2"/>
          <p:cNvSpPr>
            <a:spLocks noGrp="1"/>
          </p:cNvSpPr>
          <p:nvPr>
            <p:ph idx="1"/>
          </p:nvPr>
        </p:nvSpPr>
        <p:spPr>
          <a:xfrm>
            <a:off x="241882" y="1246189"/>
            <a:ext cx="4677690" cy="4765675"/>
          </a:xfrm>
        </p:spPr>
        <p:txBody>
          <a:bodyPr/>
          <a:lstStyle>
            <a:lvl1pPr marL="0" indent="0">
              <a:lnSpc>
                <a:spcPct val="100000"/>
              </a:lnSpc>
              <a:buFontTx/>
              <a:buNone/>
              <a:defRPr sz="1875"/>
            </a:lvl1pPr>
          </a:lstStyle>
          <a:p>
            <a:pPr lvl="0"/>
            <a:r>
              <a:rPr lang="sv-SE" smtClean="0"/>
              <a:t>Klicka här för att ändra format på bakgrundstexten</a:t>
            </a:r>
          </a:p>
        </p:txBody>
      </p:sp>
      <p:sp>
        <p:nvSpPr>
          <p:cNvPr id="8" name="Platshållare för bild 4"/>
          <p:cNvSpPr>
            <a:spLocks noGrp="1"/>
          </p:cNvSpPr>
          <p:nvPr>
            <p:ph type="pic" sz="quarter" idx="14"/>
          </p:nvPr>
        </p:nvSpPr>
        <p:spPr>
          <a:xfrm>
            <a:off x="5305235" y="331790"/>
            <a:ext cx="3593672" cy="2747313"/>
          </a:xfrm>
        </p:spPr>
        <p:txBody>
          <a:bodyPr tIns="1872000"/>
          <a:lstStyle>
            <a:lvl1pPr marL="0" indent="0" algn="ctr">
              <a:buFontTx/>
              <a:buNone/>
              <a:defRPr sz="1050"/>
            </a:lvl1pPr>
          </a:lstStyle>
          <a:p>
            <a:r>
              <a:rPr lang="sv-SE" smtClean="0"/>
              <a:t>Klicka på ikonen för att lägga till en bild</a:t>
            </a:r>
            <a:endParaRPr lang="sv-SE"/>
          </a:p>
        </p:txBody>
      </p:sp>
      <p:sp>
        <p:nvSpPr>
          <p:cNvPr id="9" name="Platshållare för bild 4"/>
          <p:cNvSpPr>
            <a:spLocks noGrp="1"/>
          </p:cNvSpPr>
          <p:nvPr>
            <p:ph type="pic" sz="quarter" idx="15"/>
          </p:nvPr>
        </p:nvSpPr>
        <p:spPr>
          <a:xfrm>
            <a:off x="5305235" y="3240970"/>
            <a:ext cx="3593672" cy="2747313"/>
          </a:xfrm>
        </p:spPr>
        <p:txBody>
          <a:bodyPr tIns="1872000"/>
          <a:lstStyle>
            <a:lvl1pPr marL="0" indent="0" algn="ctr">
              <a:buFontTx/>
              <a:buNone/>
              <a:defRPr sz="1050"/>
            </a:lvl1pPr>
          </a:lstStyle>
          <a:p>
            <a:r>
              <a:rPr lang="sv-SE" smtClean="0"/>
              <a:t>Klicka på ikonen för att lägga till en bild</a:t>
            </a:r>
            <a:endParaRPr lang="sv-SE"/>
          </a:p>
        </p:txBody>
      </p:sp>
    </p:spTree>
    <p:extLst>
      <p:ext uri="{BB962C8B-B14F-4D97-AF65-F5344CB8AC3E}">
        <p14:creationId xmlns:p14="http://schemas.microsoft.com/office/powerpoint/2010/main" val="90203180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1 stor bild">
    <p:spTree>
      <p:nvGrpSpPr>
        <p:cNvPr id="1" name=""/>
        <p:cNvGrpSpPr/>
        <p:nvPr/>
      </p:nvGrpSpPr>
      <p:grpSpPr>
        <a:xfrm>
          <a:off x="0" y="0"/>
          <a:ext cx="0" cy="0"/>
          <a:chOff x="0" y="0"/>
          <a:chExt cx="0" cy="0"/>
        </a:xfrm>
      </p:grpSpPr>
      <p:sp>
        <p:nvSpPr>
          <p:cNvPr id="9" name="Platshållare för bild 4"/>
          <p:cNvSpPr>
            <a:spLocks noGrp="1"/>
          </p:cNvSpPr>
          <p:nvPr>
            <p:ph type="pic" sz="quarter" idx="13"/>
          </p:nvPr>
        </p:nvSpPr>
        <p:spPr>
          <a:xfrm>
            <a:off x="244865" y="331789"/>
            <a:ext cx="8653931" cy="5680075"/>
          </a:xfrm>
        </p:spPr>
        <p:txBody>
          <a:bodyPr tIns="1872000"/>
          <a:lstStyle>
            <a:lvl1pPr marL="0" indent="0" algn="ctr">
              <a:buFontTx/>
              <a:buNone/>
              <a:defRPr/>
            </a:lvl1pPr>
          </a:lstStyle>
          <a:p>
            <a:r>
              <a:rPr lang="sv-SE" smtClean="0"/>
              <a:t>Klicka på ikonen för att lägga till en bild</a:t>
            </a:r>
            <a:endParaRPr lang="sv-SE"/>
          </a:p>
        </p:txBody>
      </p:sp>
    </p:spTree>
    <p:extLst>
      <p:ext uri="{BB962C8B-B14F-4D97-AF65-F5344CB8AC3E}">
        <p14:creationId xmlns:p14="http://schemas.microsoft.com/office/powerpoint/2010/main" val="22498071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cxnSp>
        <p:nvCxnSpPr>
          <p:cNvPr id="1536" name="Straight Connector 1535"/>
          <p:cNvCxnSpPr>
            <a:cxnSpLocks noGrp="1" noRot="1" noMove="1" noResize="1" noEditPoints="1" noAdjustHandles="1" noChangeArrowheads="1" noChangeShapeType="1"/>
          </p:cNvCxnSpPr>
          <p:nvPr userDrawn="1">
            <p:custDataLst>
              <p:tags r:id="rId1"/>
            </p:custDataLst>
          </p:nvPr>
        </p:nvCxnSpPr>
        <p:spPr>
          <a:xfrm>
            <a:off x="660400" y="5573488"/>
            <a:ext cx="7823200" cy="0"/>
          </a:xfrm>
          <a:prstGeom prst="line">
            <a:avLst/>
          </a:prstGeom>
          <a:ln w="19050">
            <a:solidFill>
              <a:srgbClr val="EF7038"/>
            </a:solidFill>
          </a:ln>
        </p:spPr>
        <p:style>
          <a:lnRef idx="1">
            <a:schemeClr val="accent1"/>
          </a:lnRef>
          <a:fillRef idx="0">
            <a:schemeClr val="accent1"/>
          </a:fillRef>
          <a:effectRef idx="0">
            <a:schemeClr val="accent1"/>
          </a:effectRef>
          <a:fontRef idx="minor">
            <a:schemeClr val="tx1"/>
          </a:fontRef>
        </p:style>
      </p:cxnSp>
      <p:sp>
        <p:nvSpPr>
          <p:cNvPr id="1538" name="Title 1537"/>
          <p:cNvSpPr>
            <a:spLocks noGrp="1"/>
          </p:cNvSpPr>
          <p:nvPr userDrawn="1">
            <p:ph type="title" hasCustomPrompt="1"/>
          </p:nvPr>
        </p:nvSpPr>
        <p:spPr>
          <a:xfrm>
            <a:off x="660400" y="2085975"/>
            <a:ext cx="7823200" cy="1143000"/>
          </a:xfrm>
        </p:spPr>
        <p:txBody>
          <a:bodyPr>
            <a:normAutofit/>
          </a:bodyPr>
          <a:lstStyle>
            <a:lvl1pPr algn="ctr">
              <a:defRPr sz="4600">
                <a:solidFill>
                  <a:srgbClr val="7F7F7F"/>
                </a:solidFill>
              </a:defRPr>
            </a:lvl1pPr>
          </a:lstStyle>
          <a:p>
            <a:r>
              <a:rPr lang="en-US" dirty="0" smtClean="0"/>
              <a:t>Thank You</a:t>
            </a:r>
            <a:endParaRPr lang="en-US" dirty="0"/>
          </a:p>
        </p:txBody>
      </p:sp>
      <p:pic>
        <p:nvPicPr>
          <p:cNvPr id="557" name="Picture 556"/>
          <p:cNvPicPr>
            <a:picLocks noMove="1" noResize="1"/>
          </p:cNvPicPr>
          <p:nvPr userDrawn="1">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886975" y="5721968"/>
            <a:ext cx="2360245" cy="540246"/>
          </a:xfrm>
          <a:prstGeom prst="rect">
            <a:avLst/>
          </a:prstGeom>
        </p:spPr>
      </p:pic>
      <p:pic>
        <p:nvPicPr>
          <p:cNvPr id="7" name="Picture 6"/>
          <p:cNvPicPr>
            <a:picLocks noGrp="1" noRot="1" noMove="1" noResize="1"/>
          </p:cNvPicPr>
          <p:nvPr userDrawn="1">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6273363" y="5915332"/>
            <a:ext cx="1108270" cy="328972"/>
          </a:xfrm>
          <a:prstGeom prst="rect">
            <a:avLst/>
          </a:prstGeom>
        </p:spPr>
      </p:pic>
      <p:pic>
        <p:nvPicPr>
          <p:cNvPr id="8" name="Picture 7"/>
          <p:cNvPicPr>
            <a:picLocks noGrp="1" noRot="1" noMove="1" noResize="1"/>
          </p:cNvPicPr>
          <p:nvPr userDrawn="1">
            <p:custDataLst>
              <p:tags r:id="rId4"/>
            </p:custDataLst>
          </p:nvPr>
        </p:nvPicPr>
        <p:blipFill>
          <a:blip r:embed="rId8" cstate="screen">
            <a:extLst>
              <a:ext uri="{28A0092B-C50C-407E-A947-70E740481C1C}">
                <a14:useLocalDpi xmlns:a14="http://schemas.microsoft.com/office/drawing/2010/main"/>
              </a:ext>
            </a:extLst>
          </a:blip>
          <a:stretch>
            <a:fillRect/>
          </a:stretch>
        </p:blipFill>
        <p:spPr>
          <a:xfrm>
            <a:off x="7638052" y="5915544"/>
            <a:ext cx="617994" cy="328972"/>
          </a:xfrm>
          <a:prstGeom prst="rect">
            <a:avLst/>
          </a:prstGeom>
        </p:spPr>
      </p:pic>
    </p:spTree>
    <p:extLst/>
  </p:cSld>
  <p:clrMapOvr>
    <a:masterClrMapping/>
  </p:clrMapOvr>
  <p:extLst mod="1">
    <p:ext uri="{DCECCB84-F9BA-43D5-87BE-67443E8EF086}">
      <p15:sldGuideLst xmlns:p15="http://schemas.microsoft.com/office/powerpoint/2012/main">
        <p15:guide id="1" orient="horz" pos="2160">
          <p15:clr>
            <a:srgbClr val="FBAE40"/>
          </p15:clr>
        </p15:guide>
        <p15:guide id="2" pos="408">
          <p15:clr>
            <a:srgbClr val="FBAE40"/>
          </p15:clr>
        </p15:guide>
        <p15:guide id="3" pos="5352">
          <p15:clr>
            <a:srgbClr val="FBAE4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5" name="Platshållare för bild 4"/>
          <p:cNvSpPr>
            <a:spLocks noGrp="1"/>
          </p:cNvSpPr>
          <p:nvPr>
            <p:ph type="pic" sz="quarter" idx="14"/>
          </p:nvPr>
        </p:nvSpPr>
        <p:spPr>
          <a:xfrm>
            <a:off x="4631443" y="331789"/>
            <a:ext cx="4267465" cy="5680074"/>
          </a:xfrm>
        </p:spPr>
        <p:txBody>
          <a:bodyPr tIns="1872000"/>
          <a:lstStyle>
            <a:lvl1pPr marL="0" indent="0" algn="ctr">
              <a:buFontTx/>
              <a:buNone/>
              <a:defRPr sz="1050"/>
            </a:lvl1pPr>
          </a:lstStyle>
          <a:p>
            <a:r>
              <a:rPr lang="sv-SE" smtClean="0"/>
              <a:t>Klicka på ikonen för att lägga till en bild</a:t>
            </a:r>
            <a:endParaRPr lang="sv-SE"/>
          </a:p>
        </p:txBody>
      </p:sp>
      <p:sp>
        <p:nvSpPr>
          <p:cNvPr id="6" name="Platshållare för bild 4"/>
          <p:cNvSpPr>
            <a:spLocks noGrp="1"/>
          </p:cNvSpPr>
          <p:nvPr>
            <p:ph type="pic" sz="quarter" idx="16"/>
          </p:nvPr>
        </p:nvSpPr>
        <p:spPr>
          <a:xfrm>
            <a:off x="245648" y="331789"/>
            <a:ext cx="4267465" cy="5680074"/>
          </a:xfrm>
        </p:spPr>
        <p:txBody>
          <a:bodyPr tIns="1872000"/>
          <a:lstStyle>
            <a:lvl1pPr marL="0" indent="0" algn="ctr">
              <a:buFontTx/>
              <a:buNone/>
              <a:defRPr sz="1050"/>
            </a:lvl1pPr>
          </a:lstStyle>
          <a:p>
            <a:r>
              <a:rPr lang="sv-SE" smtClean="0"/>
              <a:t>Klicka på ikonen för att lägga till en bild</a:t>
            </a:r>
            <a:endParaRPr lang="sv-SE"/>
          </a:p>
        </p:txBody>
      </p:sp>
    </p:spTree>
    <p:extLst>
      <p:ext uri="{BB962C8B-B14F-4D97-AF65-F5344CB8AC3E}">
        <p14:creationId xmlns:p14="http://schemas.microsoft.com/office/powerpoint/2010/main" val="78275512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7" name="Platshållare för bild 4"/>
          <p:cNvSpPr>
            <a:spLocks noGrp="1"/>
          </p:cNvSpPr>
          <p:nvPr>
            <p:ph type="pic" sz="quarter" idx="14"/>
          </p:nvPr>
        </p:nvSpPr>
        <p:spPr>
          <a:xfrm>
            <a:off x="4631443" y="328613"/>
            <a:ext cx="4267465" cy="2741158"/>
          </a:xfrm>
        </p:spPr>
        <p:txBody>
          <a:bodyPr tIns="1872000"/>
          <a:lstStyle>
            <a:lvl1pPr marL="0" indent="0" algn="ctr">
              <a:buFontTx/>
              <a:buNone/>
              <a:defRPr sz="1050"/>
            </a:lvl1pPr>
          </a:lstStyle>
          <a:p>
            <a:r>
              <a:rPr lang="sv-SE" smtClean="0"/>
              <a:t>Klicka på ikonen för att lägga till en bild</a:t>
            </a:r>
            <a:endParaRPr lang="sv-SE"/>
          </a:p>
        </p:txBody>
      </p:sp>
      <p:sp>
        <p:nvSpPr>
          <p:cNvPr id="11" name="Platshållare för bild 4"/>
          <p:cNvSpPr>
            <a:spLocks noGrp="1"/>
          </p:cNvSpPr>
          <p:nvPr>
            <p:ph type="pic" sz="quarter" idx="15"/>
          </p:nvPr>
        </p:nvSpPr>
        <p:spPr>
          <a:xfrm>
            <a:off x="4631443" y="3250300"/>
            <a:ext cx="4267465" cy="2761563"/>
          </a:xfrm>
        </p:spPr>
        <p:txBody>
          <a:bodyPr tIns="1872000"/>
          <a:lstStyle>
            <a:lvl1pPr marL="0" indent="0" algn="ctr">
              <a:buFontTx/>
              <a:buNone/>
              <a:defRPr sz="1050"/>
            </a:lvl1pPr>
          </a:lstStyle>
          <a:p>
            <a:r>
              <a:rPr lang="sv-SE" smtClean="0"/>
              <a:t>Klicka på ikonen för att lägga till en bild</a:t>
            </a:r>
            <a:endParaRPr lang="sv-SE"/>
          </a:p>
        </p:txBody>
      </p:sp>
      <p:sp>
        <p:nvSpPr>
          <p:cNvPr id="12" name="Platshållare för bild 4"/>
          <p:cNvSpPr>
            <a:spLocks noGrp="1"/>
          </p:cNvSpPr>
          <p:nvPr>
            <p:ph type="pic" sz="quarter" idx="16"/>
          </p:nvPr>
        </p:nvSpPr>
        <p:spPr>
          <a:xfrm>
            <a:off x="245648" y="328613"/>
            <a:ext cx="4267465" cy="2741158"/>
          </a:xfrm>
        </p:spPr>
        <p:txBody>
          <a:bodyPr tIns="1872000"/>
          <a:lstStyle>
            <a:lvl1pPr marL="0" indent="0" algn="ctr">
              <a:buFontTx/>
              <a:buNone/>
              <a:defRPr sz="1050"/>
            </a:lvl1pPr>
          </a:lstStyle>
          <a:p>
            <a:r>
              <a:rPr lang="sv-SE" smtClean="0"/>
              <a:t>Klicka på ikonen för att lägga till en bild</a:t>
            </a:r>
            <a:endParaRPr lang="sv-SE"/>
          </a:p>
        </p:txBody>
      </p:sp>
      <p:sp>
        <p:nvSpPr>
          <p:cNvPr id="13" name="Platshållare för bild 4"/>
          <p:cNvSpPr>
            <a:spLocks noGrp="1"/>
          </p:cNvSpPr>
          <p:nvPr>
            <p:ph type="pic" sz="quarter" idx="17"/>
          </p:nvPr>
        </p:nvSpPr>
        <p:spPr>
          <a:xfrm>
            <a:off x="245648" y="3250300"/>
            <a:ext cx="4267465" cy="2761563"/>
          </a:xfrm>
        </p:spPr>
        <p:txBody>
          <a:bodyPr tIns="1872000"/>
          <a:lstStyle>
            <a:lvl1pPr marL="0" indent="0" algn="ctr">
              <a:buFontTx/>
              <a:buNone/>
              <a:defRPr sz="1050"/>
            </a:lvl1pPr>
          </a:lstStyle>
          <a:p>
            <a:r>
              <a:rPr lang="sv-SE" smtClean="0"/>
              <a:t>Klicka på ikonen för att lägga till en bild</a:t>
            </a:r>
            <a:endParaRPr lang="sv-SE"/>
          </a:p>
        </p:txBody>
      </p:sp>
    </p:spTree>
    <p:extLst>
      <p:ext uri="{BB962C8B-B14F-4D97-AF65-F5344CB8AC3E}">
        <p14:creationId xmlns:p14="http://schemas.microsoft.com/office/powerpoint/2010/main" val="248444491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3 bilder">
    <p:spTree>
      <p:nvGrpSpPr>
        <p:cNvPr id="1" name=""/>
        <p:cNvGrpSpPr/>
        <p:nvPr/>
      </p:nvGrpSpPr>
      <p:grpSpPr>
        <a:xfrm>
          <a:off x="0" y="0"/>
          <a:ext cx="0" cy="0"/>
          <a:chOff x="0" y="0"/>
          <a:chExt cx="0" cy="0"/>
        </a:xfrm>
      </p:grpSpPr>
      <p:sp>
        <p:nvSpPr>
          <p:cNvPr id="7" name="Platshållare för bild 4"/>
          <p:cNvSpPr>
            <a:spLocks noGrp="1"/>
          </p:cNvSpPr>
          <p:nvPr>
            <p:ph type="pic" sz="quarter" idx="14"/>
          </p:nvPr>
        </p:nvSpPr>
        <p:spPr>
          <a:xfrm>
            <a:off x="6100632" y="328613"/>
            <a:ext cx="2793772" cy="5683250"/>
          </a:xfrm>
        </p:spPr>
        <p:txBody>
          <a:bodyPr tIns="1872000"/>
          <a:lstStyle>
            <a:lvl1pPr marL="0" indent="0" algn="ctr">
              <a:buFontTx/>
              <a:buNone/>
              <a:defRPr/>
            </a:lvl1pPr>
          </a:lstStyle>
          <a:p>
            <a:r>
              <a:rPr lang="sv-SE" smtClean="0"/>
              <a:t>Klicka på ikonen för att lägga till en bild</a:t>
            </a:r>
            <a:endParaRPr lang="sv-SE"/>
          </a:p>
        </p:txBody>
      </p:sp>
      <p:sp>
        <p:nvSpPr>
          <p:cNvPr id="8" name="Platshållare för bild 4"/>
          <p:cNvSpPr>
            <a:spLocks noGrp="1"/>
          </p:cNvSpPr>
          <p:nvPr>
            <p:ph type="pic" sz="quarter" idx="15"/>
          </p:nvPr>
        </p:nvSpPr>
        <p:spPr>
          <a:xfrm>
            <a:off x="3174042" y="328613"/>
            <a:ext cx="2793772" cy="5683250"/>
          </a:xfrm>
        </p:spPr>
        <p:txBody>
          <a:bodyPr tIns="1872000"/>
          <a:lstStyle>
            <a:lvl1pPr marL="0" indent="0" algn="ctr">
              <a:buFontTx/>
              <a:buNone/>
              <a:defRPr/>
            </a:lvl1pPr>
          </a:lstStyle>
          <a:p>
            <a:r>
              <a:rPr lang="sv-SE" smtClean="0"/>
              <a:t>Klicka på ikonen för att lägga till en bild</a:t>
            </a:r>
            <a:endParaRPr lang="sv-SE"/>
          </a:p>
        </p:txBody>
      </p:sp>
      <p:sp>
        <p:nvSpPr>
          <p:cNvPr id="10" name="Platshållare för bild 4"/>
          <p:cNvSpPr>
            <a:spLocks noGrp="1"/>
          </p:cNvSpPr>
          <p:nvPr>
            <p:ph type="pic" sz="quarter" idx="16"/>
          </p:nvPr>
        </p:nvSpPr>
        <p:spPr>
          <a:xfrm>
            <a:off x="246395" y="328613"/>
            <a:ext cx="2793772" cy="5683250"/>
          </a:xfrm>
        </p:spPr>
        <p:txBody>
          <a:bodyPr tIns="1872000"/>
          <a:lstStyle>
            <a:lvl1pPr marL="0" indent="0" algn="ctr">
              <a:buFontTx/>
              <a:buNone/>
              <a:defRPr/>
            </a:lvl1pPr>
          </a:lstStyle>
          <a:p>
            <a:r>
              <a:rPr lang="sv-SE" smtClean="0"/>
              <a:t>Klicka på ikonen för att lägga till en bild</a:t>
            </a:r>
            <a:endParaRPr lang="sv-SE"/>
          </a:p>
        </p:txBody>
      </p:sp>
    </p:spTree>
    <p:extLst>
      <p:ext uri="{BB962C8B-B14F-4D97-AF65-F5344CB8AC3E}">
        <p14:creationId xmlns:p14="http://schemas.microsoft.com/office/powerpoint/2010/main" val="88876235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2 spalt, 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241885" y="263123"/>
            <a:ext cx="4229798" cy="584925"/>
          </a:xfrm>
        </p:spPr>
        <p:txBody>
          <a:bodyPr anchor="t" anchorCtr="0"/>
          <a:lstStyle>
            <a:lvl1pPr>
              <a:lnSpc>
                <a:spcPct val="100000"/>
              </a:lnSpc>
              <a:defRPr sz="1875" b="1"/>
            </a:lvl1pPr>
          </a:lstStyle>
          <a:p>
            <a:r>
              <a:rPr lang="sv-SE" smtClean="0"/>
              <a:t>Klicka här för att ändra format</a:t>
            </a:r>
            <a:endParaRPr lang="sv-SE"/>
          </a:p>
        </p:txBody>
      </p:sp>
      <p:sp>
        <p:nvSpPr>
          <p:cNvPr id="3" name="Platshållare för innehåll 2"/>
          <p:cNvSpPr>
            <a:spLocks noGrp="1"/>
          </p:cNvSpPr>
          <p:nvPr>
            <p:ph idx="1"/>
          </p:nvPr>
        </p:nvSpPr>
        <p:spPr>
          <a:xfrm>
            <a:off x="241883" y="1235239"/>
            <a:ext cx="4229798" cy="4776625"/>
          </a:xfrm>
        </p:spPr>
        <p:txBody>
          <a:bodyPr/>
          <a:lstStyle>
            <a:lvl1pPr>
              <a:lnSpc>
                <a:spcPct val="100000"/>
              </a:lnSpc>
              <a:spcBef>
                <a:spcPts val="255"/>
              </a:spcBef>
              <a:defRPr sz="1875"/>
            </a:lvl1pPr>
            <a:lvl2pPr>
              <a:lnSpc>
                <a:spcPct val="100000"/>
              </a:lnSpc>
              <a:defRPr sz="1650"/>
            </a:lvl2pPr>
            <a:lvl3pPr>
              <a:lnSpc>
                <a:spcPct val="100000"/>
              </a:lnSpc>
              <a:defRPr sz="1350"/>
            </a:lvl3pPr>
            <a:lvl4pPr>
              <a:lnSpc>
                <a:spcPct val="100000"/>
              </a:lnSpc>
              <a:defRPr sz="1350"/>
            </a:lvl4pPr>
            <a:lvl5pPr>
              <a:lnSpc>
                <a:spcPct val="100000"/>
              </a:lnSpc>
              <a:defRPr sz="135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8" name="Platshållare för innehåll 2"/>
          <p:cNvSpPr>
            <a:spLocks noGrp="1"/>
          </p:cNvSpPr>
          <p:nvPr>
            <p:ph idx="13"/>
          </p:nvPr>
        </p:nvSpPr>
        <p:spPr>
          <a:xfrm>
            <a:off x="4670091" y="1235238"/>
            <a:ext cx="4230653" cy="4776626"/>
          </a:xfrm>
        </p:spPr>
        <p:txBody>
          <a:bodyPr/>
          <a:lstStyle>
            <a:lvl1pPr>
              <a:lnSpc>
                <a:spcPct val="100000"/>
              </a:lnSpc>
              <a:defRPr sz="1875"/>
            </a:lvl1pPr>
            <a:lvl2pPr>
              <a:lnSpc>
                <a:spcPct val="100000"/>
              </a:lnSpc>
              <a:defRPr sz="1650"/>
            </a:lvl2pPr>
            <a:lvl3pPr>
              <a:lnSpc>
                <a:spcPct val="100000"/>
              </a:lnSpc>
              <a:defRPr sz="1350"/>
            </a:lvl3pPr>
            <a:lvl4pPr>
              <a:lnSpc>
                <a:spcPct val="100000"/>
              </a:lnSpc>
              <a:defRPr sz="1350"/>
            </a:lvl4pPr>
            <a:lvl5pPr>
              <a:lnSpc>
                <a:spcPct val="100000"/>
              </a:lnSpc>
              <a:defRPr sz="135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11" name="Platshållare för text 9"/>
          <p:cNvSpPr>
            <a:spLocks noGrp="1"/>
          </p:cNvSpPr>
          <p:nvPr>
            <p:ph type="body" sz="quarter" idx="14"/>
          </p:nvPr>
        </p:nvSpPr>
        <p:spPr>
          <a:xfrm>
            <a:off x="4670091" y="262772"/>
            <a:ext cx="4228275" cy="546430"/>
          </a:xfrm>
        </p:spPr>
        <p:txBody>
          <a:bodyPr/>
          <a:lstStyle>
            <a:lvl1pPr marL="0" indent="0">
              <a:lnSpc>
                <a:spcPct val="100000"/>
              </a:lnSpc>
              <a:buFontTx/>
              <a:buNone/>
              <a:defRPr sz="1875" b="1">
                <a:latin typeface="+mj-lt"/>
              </a:defRPr>
            </a:lvl1pPr>
          </a:lstStyle>
          <a:p>
            <a:pPr lvl="0"/>
            <a:r>
              <a:rPr lang="sv-SE" smtClean="0"/>
              <a:t>Klicka här för att ändra format på bakgrundstexten</a:t>
            </a:r>
          </a:p>
        </p:txBody>
      </p:sp>
    </p:spTree>
    <p:extLst>
      <p:ext uri="{BB962C8B-B14F-4D97-AF65-F5344CB8AC3E}">
        <p14:creationId xmlns:p14="http://schemas.microsoft.com/office/powerpoint/2010/main" val="1457326809"/>
      </p:ext>
    </p:extLst>
  </p:cSld>
  <p:clrMapOvr>
    <a:masterClrMapping/>
  </p:clrMapOvr>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userDrawn="1">
  <p:cSld name="Slutsida, mörk bakgrundsbild">
    <p:spTree>
      <p:nvGrpSpPr>
        <p:cNvPr id="1" name=""/>
        <p:cNvGrpSpPr/>
        <p:nvPr/>
      </p:nvGrpSpPr>
      <p:grpSpPr>
        <a:xfrm>
          <a:off x="0" y="0"/>
          <a:ext cx="0" cy="0"/>
          <a:chOff x="0" y="0"/>
          <a:chExt cx="0" cy="0"/>
        </a:xfrm>
      </p:grpSpPr>
      <p:sp>
        <p:nvSpPr>
          <p:cNvPr id="25" name="Platshållare för bild 24"/>
          <p:cNvSpPr>
            <a:spLocks noGrp="1"/>
          </p:cNvSpPr>
          <p:nvPr>
            <p:ph type="pic" sz="quarter" idx="16"/>
          </p:nvPr>
        </p:nvSpPr>
        <p:spPr>
          <a:xfrm>
            <a:off x="0" y="0"/>
            <a:ext cx="9144000" cy="6858000"/>
          </a:xfrm>
          <a:solidFill>
            <a:schemeClr val="accent2"/>
          </a:solidFill>
        </p:spPr>
        <p:txBody>
          <a:bodyPr tIns="2592000"/>
          <a:lstStyle>
            <a:lvl1pPr marL="0" indent="0" algn="ctr">
              <a:buFontTx/>
              <a:buNone/>
              <a:defRPr sz="1050"/>
            </a:lvl1pPr>
          </a:lstStyle>
          <a:p>
            <a:r>
              <a:rPr lang="sv-SE" smtClean="0"/>
              <a:t>Klicka på ikonen för att lägga till en bild</a:t>
            </a:r>
            <a:endParaRPr lang="sv-SE"/>
          </a:p>
        </p:txBody>
      </p:sp>
      <p:sp>
        <p:nvSpPr>
          <p:cNvPr id="9" name="Rubrik 1"/>
          <p:cNvSpPr>
            <a:spLocks noGrp="1"/>
          </p:cNvSpPr>
          <p:nvPr>
            <p:ph type="ctrTitle"/>
          </p:nvPr>
        </p:nvSpPr>
        <p:spPr>
          <a:xfrm>
            <a:off x="197042" y="110809"/>
            <a:ext cx="8701753" cy="868906"/>
          </a:xfrm>
        </p:spPr>
        <p:txBody>
          <a:bodyPr/>
          <a:lstStyle>
            <a:lvl1pPr>
              <a:lnSpc>
                <a:spcPct val="100000"/>
              </a:lnSpc>
              <a:defRPr sz="4499">
                <a:solidFill>
                  <a:schemeClr val="bg1"/>
                </a:solidFill>
              </a:defRPr>
            </a:lvl1pPr>
          </a:lstStyle>
          <a:p>
            <a:r>
              <a:rPr lang="sv-SE" smtClean="0"/>
              <a:t>Klicka här för att ändra format</a:t>
            </a:r>
            <a:endParaRPr lang="sv-SE"/>
          </a:p>
        </p:txBody>
      </p:sp>
      <p:sp>
        <p:nvSpPr>
          <p:cNvPr id="10" name="Underrubrik 2"/>
          <p:cNvSpPr>
            <a:spLocks noGrp="1"/>
          </p:cNvSpPr>
          <p:nvPr>
            <p:ph type="subTitle" idx="1"/>
          </p:nvPr>
        </p:nvSpPr>
        <p:spPr>
          <a:xfrm>
            <a:off x="197218" y="1152049"/>
            <a:ext cx="4296658" cy="1255227"/>
          </a:xfrm>
        </p:spPr>
        <p:txBody>
          <a:bodyPr/>
          <a:lstStyle>
            <a:lvl1pPr marL="0" indent="0" algn="l">
              <a:lnSpc>
                <a:spcPct val="100000"/>
              </a:lnSpc>
              <a:buNone/>
              <a:defRPr sz="1875">
                <a:solidFill>
                  <a:schemeClr val="bg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11"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chemeClr val="bg1"/>
                </a:solidFill>
              </a:defRPr>
            </a:lvl1pPr>
          </a:lstStyle>
          <a:p>
            <a:r>
              <a:rPr lang="sv-SE" dirty="0" smtClean="0"/>
              <a:t>Stål formar en bättre framtid</a:t>
            </a:r>
            <a:endParaRPr lang="sv-SE" dirty="0"/>
          </a:p>
        </p:txBody>
      </p:sp>
      <p:sp>
        <p:nvSpPr>
          <p:cNvPr id="8" name="Platshållare för text 4"/>
          <p:cNvSpPr>
            <a:spLocks noGrp="1"/>
          </p:cNvSpPr>
          <p:nvPr>
            <p:ph type="body" sz="quarter" idx="18" hasCustomPrompt="1"/>
          </p:nvPr>
        </p:nvSpPr>
        <p:spPr>
          <a:xfrm>
            <a:off x="220449" y="6298236"/>
            <a:ext cx="1379335" cy="235184"/>
          </a:xfrm>
          <a:blipFill>
            <a:blip r:embed="rId2"/>
            <a:stretch>
              <a:fillRect/>
            </a:stretch>
          </a:blipFill>
        </p:spPr>
        <p:txBody>
          <a:bodyPr/>
          <a:lstStyle>
            <a:lvl1pPr marL="0" indent="0">
              <a:buFontTx/>
              <a:buNone/>
              <a:defRPr sz="100">
                <a:solidFill>
                  <a:schemeClr val="bg1"/>
                </a:solidFill>
              </a:defRPr>
            </a:lvl1pPr>
          </a:lstStyle>
          <a:p>
            <a:pPr lvl="0"/>
            <a:r>
              <a:rPr lang="sv-SE" smtClean="0"/>
              <a:t>,</a:t>
            </a:r>
            <a:endParaRPr lang="sv-SE"/>
          </a:p>
        </p:txBody>
      </p:sp>
    </p:spTree>
    <p:extLst>
      <p:ext uri="{BB962C8B-B14F-4D97-AF65-F5344CB8AC3E}">
        <p14:creationId xmlns:p14="http://schemas.microsoft.com/office/powerpoint/2010/main" val="140211982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Slutsida, ljus bakrundsbild">
    <p:spTree>
      <p:nvGrpSpPr>
        <p:cNvPr id="1" name=""/>
        <p:cNvGrpSpPr/>
        <p:nvPr/>
      </p:nvGrpSpPr>
      <p:grpSpPr>
        <a:xfrm>
          <a:off x="0" y="0"/>
          <a:ext cx="0" cy="0"/>
          <a:chOff x="0" y="0"/>
          <a:chExt cx="0" cy="0"/>
        </a:xfrm>
      </p:grpSpPr>
      <p:sp>
        <p:nvSpPr>
          <p:cNvPr id="25" name="Platshållare för bild 24"/>
          <p:cNvSpPr>
            <a:spLocks noGrp="1"/>
          </p:cNvSpPr>
          <p:nvPr>
            <p:ph type="pic" sz="quarter" idx="16"/>
          </p:nvPr>
        </p:nvSpPr>
        <p:spPr>
          <a:xfrm>
            <a:off x="0" y="0"/>
            <a:ext cx="9144000" cy="6858000"/>
          </a:xfrm>
          <a:solidFill>
            <a:schemeClr val="accent2"/>
          </a:solidFill>
        </p:spPr>
        <p:txBody>
          <a:bodyPr tIns="2592000"/>
          <a:lstStyle>
            <a:lvl1pPr marL="0" indent="0" algn="ctr">
              <a:buFontTx/>
              <a:buNone/>
              <a:defRPr sz="1050"/>
            </a:lvl1pPr>
          </a:lstStyle>
          <a:p>
            <a:r>
              <a:rPr lang="sv-SE" smtClean="0"/>
              <a:t>Klicka på ikonen för att lägga till en bild</a:t>
            </a:r>
            <a:endParaRPr lang="sv-SE"/>
          </a:p>
        </p:txBody>
      </p:sp>
      <p:sp>
        <p:nvSpPr>
          <p:cNvPr id="9" name="Rubrik 1"/>
          <p:cNvSpPr>
            <a:spLocks noGrp="1"/>
          </p:cNvSpPr>
          <p:nvPr>
            <p:ph type="ctrTitle"/>
          </p:nvPr>
        </p:nvSpPr>
        <p:spPr>
          <a:xfrm>
            <a:off x="197042" y="110809"/>
            <a:ext cx="8701753" cy="868906"/>
          </a:xfrm>
        </p:spPr>
        <p:txBody>
          <a:bodyPr/>
          <a:lstStyle>
            <a:lvl1pPr>
              <a:lnSpc>
                <a:spcPct val="100000"/>
              </a:lnSpc>
              <a:defRPr sz="4499">
                <a:solidFill>
                  <a:srgbClr val="000000"/>
                </a:solidFill>
              </a:defRPr>
            </a:lvl1pPr>
          </a:lstStyle>
          <a:p>
            <a:r>
              <a:rPr lang="sv-SE" smtClean="0"/>
              <a:t>Klicka här för att ändra format</a:t>
            </a:r>
            <a:endParaRPr lang="sv-SE" dirty="0"/>
          </a:p>
        </p:txBody>
      </p:sp>
      <p:sp>
        <p:nvSpPr>
          <p:cNvPr id="10" name="Underrubrik 2"/>
          <p:cNvSpPr>
            <a:spLocks noGrp="1"/>
          </p:cNvSpPr>
          <p:nvPr>
            <p:ph type="subTitle" idx="1"/>
          </p:nvPr>
        </p:nvSpPr>
        <p:spPr>
          <a:xfrm>
            <a:off x="197218" y="1152049"/>
            <a:ext cx="4296658" cy="1255227"/>
          </a:xfrm>
        </p:spPr>
        <p:txBody>
          <a:bodyPr/>
          <a:lstStyle>
            <a:lvl1pPr marL="0" indent="0" algn="l">
              <a:lnSpc>
                <a:spcPct val="100000"/>
              </a:lnSpc>
              <a:buNone/>
              <a:defRPr sz="1875">
                <a:solidFill>
                  <a:srgbClr val="000000"/>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11"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rgbClr val="000000"/>
                </a:solidFill>
              </a:defRPr>
            </a:lvl1pPr>
          </a:lstStyle>
          <a:p>
            <a:r>
              <a:rPr lang="sv-SE" dirty="0" smtClean="0"/>
              <a:t>Stål formar en bättre framtid</a:t>
            </a:r>
            <a:endParaRPr lang="sv-SE" dirty="0"/>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722" y="6298491"/>
            <a:ext cx="1368793" cy="235844"/>
          </a:xfrm>
          <a:prstGeom prst="rect">
            <a:avLst/>
          </a:prstGeom>
        </p:spPr>
      </p:pic>
    </p:spTree>
    <p:extLst>
      <p:ext uri="{BB962C8B-B14F-4D97-AF65-F5344CB8AC3E}">
        <p14:creationId xmlns:p14="http://schemas.microsoft.com/office/powerpoint/2010/main" val="253982155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preserve="1" userDrawn="1">
  <p:cSld name="Slutsida, vit">
    <p:spTree>
      <p:nvGrpSpPr>
        <p:cNvPr id="1" name=""/>
        <p:cNvGrpSpPr/>
        <p:nvPr/>
      </p:nvGrpSpPr>
      <p:grpSpPr>
        <a:xfrm>
          <a:off x="0" y="0"/>
          <a:ext cx="0" cy="0"/>
          <a:chOff x="0" y="0"/>
          <a:chExt cx="0" cy="0"/>
        </a:xfrm>
      </p:grpSpPr>
      <p:sp>
        <p:nvSpPr>
          <p:cNvPr id="9" name="Rubrik 1"/>
          <p:cNvSpPr>
            <a:spLocks noGrp="1"/>
          </p:cNvSpPr>
          <p:nvPr>
            <p:ph type="ctrTitle"/>
          </p:nvPr>
        </p:nvSpPr>
        <p:spPr>
          <a:xfrm>
            <a:off x="197042" y="110809"/>
            <a:ext cx="8701753" cy="868906"/>
          </a:xfrm>
        </p:spPr>
        <p:txBody>
          <a:bodyPr/>
          <a:lstStyle>
            <a:lvl1pPr>
              <a:lnSpc>
                <a:spcPct val="100000"/>
              </a:lnSpc>
              <a:defRPr sz="4499">
                <a:solidFill>
                  <a:schemeClr val="tx1"/>
                </a:solidFill>
              </a:defRPr>
            </a:lvl1pPr>
          </a:lstStyle>
          <a:p>
            <a:r>
              <a:rPr lang="sv-SE" smtClean="0"/>
              <a:t>Klicka här för att ändra format</a:t>
            </a:r>
            <a:endParaRPr lang="sv-SE"/>
          </a:p>
        </p:txBody>
      </p:sp>
      <p:sp>
        <p:nvSpPr>
          <p:cNvPr id="10" name="Underrubrik 2"/>
          <p:cNvSpPr>
            <a:spLocks noGrp="1"/>
          </p:cNvSpPr>
          <p:nvPr>
            <p:ph type="subTitle" idx="1"/>
          </p:nvPr>
        </p:nvSpPr>
        <p:spPr>
          <a:xfrm>
            <a:off x="197218" y="1152049"/>
            <a:ext cx="4296658" cy="1255227"/>
          </a:xfrm>
        </p:spPr>
        <p:txBody>
          <a:bodyPr/>
          <a:lstStyle>
            <a:lvl1pPr marL="0" indent="0" algn="l">
              <a:lnSpc>
                <a:spcPct val="100000"/>
              </a:lnSpc>
              <a:buNone/>
              <a:defRPr sz="1875">
                <a:solidFill>
                  <a:schemeClr val="tx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11"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chemeClr val="accent1"/>
                </a:solidFill>
              </a:defRPr>
            </a:lvl1pPr>
          </a:lstStyle>
          <a:p>
            <a:r>
              <a:rPr lang="sv-SE" dirty="0" smtClean="0"/>
              <a:t>Stål formar en bättre framtid</a:t>
            </a:r>
            <a:endParaRPr lang="sv-SE" dirty="0"/>
          </a:p>
        </p:txBody>
      </p:sp>
      <p:pic>
        <p:nvPicPr>
          <p:cNvPr id="8" name="Bildobjekt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722" y="6298491"/>
            <a:ext cx="1368793" cy="235844"/>
          </a:xfrm>
          <a:prstGeom prst="rect">
            <a:avLst/>
          </a:prstGeom>
        </p:spPr>
      </p:pic>
    </p:spTree>
    <p:extLst>
      <p:ext uri="{BB962C8B-B14F-4D97-AF65-F5344CB8AC3E}">
        <p14:creationId xmlns:p14="http://schemas.microsoft.com/office/powerpoint/2010/main" val="124563693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preserve="1" userDrawn="1">
  <p:cSld name="Slutsida, blå">
    <p:bg>
      <p:bgPr>
        <a:solidFill>
          <a:schemeClr val="accent1"/>
        </a:solidFill>
        <a:effectLst/>
      </p:bgPr>
    </p:bg>
    <p:spTree>
      <p:nvGrpSpPr>
        <p:cNvPr id="1" name=""/>
        <p:cNvGrpSpPr/>
        <p:nvPr/>
      </p:nvGrpSpPr>
      <p:grpSpPr>
        <a:xfrm>
          <a:off x="0" y="0"/>
          <a:ext cx="0" cy="0"/>
          <a:chOff x="0" y="0"/>
          <a:chExt cx="0" cy="0"/>
        </a:xfrm>
      </p:grpSpPr>
      <p:sp>
        <p:nvSpPr>
          <p:cNvPr id="9" name="Rubrik 1"/>
          <p:cNvSpPr>
            <a:spLocks noGrp="1"/>
          </p:cNvSpPr>
          <p:nvPr>
            <p:ph type="ctrTitle"/>
          </p:nvPr>
        </p:nvSpPr>
        <p:spPr>
          <a:xfrm>
            <a:off x="197042" y="110809"/>
            <a:ext cx="8701753" cy="868906"/>
          </a:xfrm>
        </p:spPr>
        <p:txBody>
          <a:bodyPr/>
          <a:lstStyle>
            <a:lvl1pPr>
              <a:lnSpc>
                <a:spcPct val="100000"/>
              </a:lnSpc>
              <a:defRPr sz="4499">
                <a:solidFill>
                  <a:schemeClr val="bg1"/>
                </a:solidFill>
              </a:defRPr>
            </a:lvl1pPr>
          </a:lstStyle>
          <a:p>
            <a:r>
              <a:rPr lang="sv-SE" smtClean="0"/>
              <a:t>Klicka här för att ändra format</a:t>
            </a:r>
            <a:endParaRPr lang="sv-SE"/>
          </a:p>
        </p:txBody>
      </p:sp>
      <p:sp>
        <p:nvSpPr>
          <p:cNvPr id="10" name="Underrubrik 2"/>
          <p:cNvSpPr>
            <a:spLocks noGrp="1"/>
          </p:cNvSpPr>
          <p:nvPr>
            <p:ph type="subTitle" idx="1"/>
          </p:nvPr>
        </p:nvSpPr>
        <p:spPr>
          <a:xfrm>
            <a:off x="197218" y="1152049"/>
            <a:ext cx="4296658" cy="1255227"/>
          </a:xfrm>
        </p:spPr>
        <p:txBody>
          <a:bodyPr/>
          <a:lstStyle>
            <a:lvl1pPr marL="0" indent="0" algn="l">
              <a:lnSpc>
                <a:spcPct val="100000"/>
              </a:lnSpc>
              <a:buNone/>
              <a:defRPr sz="1875">
                <a:solidFill>
                  <a:schemeClr val="bg1"/>
                </a:solidFill>
                <a:latin typeface="+mj-lt"/>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11" name="Platshållare för text 8"/>
          <p:cNvSpPr>
            <a:spLocks noGrp="1"/>
          </p:cNvSpPr>
          <p:nvPr>
            <p:ph type="body" sz="quarter" idx="20" hasCustomPrompt="1"/>
          </p:nvPr>
        </p:nvSpPr>
        <p:spPr>
          <a:xfrm>
            <a:off x="4974327" y="5751993"/>
            <a:ext cx="3924468" cy="854140"/>
          </a:xfrm>
        </p:spPr>
        <p:txBody>
          <a:bodyPr anchor="b" anchorCtr="0"/>
          <a:lstStyle>
            <a:lvl1pPr marL="0" indent="0" algn="r">
              <a:buFontTx/>
              <a:buNone/>
              <a:defRPr sz="1875">
                <a:solidFill>
                  <a:schemeClr val="bg1"/>
                </a:solidFill>
              </a:defRPr>
            </a:lvl1pPr>
          </a:lstStyle>
          <a:p>
            <a:r>
              <a:rPr lang="sv-SE" dirty="0" smtClean="0"/>
              <a:t>Stål formar en bättre framtid</a:t>
            </a:r>
            <a:endParaRPr lang="sv-SE" dirty="0"/>
          </a:p>
        </p:txBody>
      </p:sp>
      <p:pic>
        <p:nvPicPr>
          <p:cNvPr id="6" name="Bildobjekt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725" y="6298491"/>
            <a:ext cx="1368786" cy="235844"/>
          </a:xfrm>
          <a:prstGeom prst="rect">
            <a:avLst/>
          </a:prstGeom>
        </p:spPr>
      </p:pic>
    </p:spTree>
    <p:extLst>
      <p:ext uri="{BB962C8B-B14F-4D97-AF65-F5344CB8AC3E}">
        <p14:creationId xmlns:p14="http://schemas.microsoft.com/office/powerpoint/2010/main" val="127311822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_Rubrik, brödtext">
    <p:spTree>
      <p:nvGrpSpPr>
        <p:cNvPr id="1" name=""/>
        <p:cNvGrpSpPr/>
        <p:nvPr/>
      </p:nvGrpSpPr>
      <p:grpSpPr>
        <a:xfrm>
          <a:off x="0" y="0"/>
          <a:ext cx="0" cy="0"/>
          <a:chOff x="0" y="0"/>
          <a:chExt cx="0" cy="0"/>
        </a:xfrm>
      </p:grpSpPr>
      <p:sp>
        <p:nvSpPr>
          <p:cNvPr id="5" name="Rubrik 1"/>
          <p:cNvSpPr>
            <a:spLocks noGrp="1"/>
          </p:cNvSpPr>
          <p:nvPr>
            <p:ph type="title"/>
          </p:nvPr>
        </p:nvSpPr>
        <p:spPr>
          <a:xfrm>
            <a:off x="241885" y="253967"/>
            <a:ext cx="8637751" cy="512315"/>
          </a:xfrm>
        </p:spPr>
        <p:txBody>
          <a:bodyPr/>
          <a:lstStyle>
            <a:lvl1pPr>
              <a:lnSpc>
                <a:spcPct val="100000"/>
              </a:lnSpc>
              <a:defRPr sz="1875" b="1"/>
            </a:lvl1pPr>
          </a:lstStyle>
          <a:p>
            <a:r>
              <a:rPr lang="sv-SE" smtClean="0"/>
              <a:t>Klicka här för att ändra format</a:t>
            </a:r>
            <a:endParaRPr lang="sv-SE"/>
          </a:p>
        </p:txBody>
      </p:sp>
      <p:sp>
        <p:nvSpPr>
          <p:cNvPr id="7" name="Platshållare för innehåll 2"/>
          <p:cNvSpPr>
            <a:spLocks noGrp="1"/>
          </p:cNvSpPr>
          <p:nvPr>
            <p:ph idx="1"/>
          </p:nvPr>
        </p:nvSpPr>
        <p:spPr>
          <a:xfrm>
            <a:off x="241881" y="1246189"/>
            <a:ext cx="8637751" cy="4765675"/>
          </a:xfrm>
        </p:spPr>
        <p:txBody>
          <a:bodyPr/>
          <a:lstStyle>
            <a:lvl1pPr marL="0" indent="0">
              <a:lnSpc>
                <a:spcPct val="100000"/>
              </a:lnSpc>
              <a:buFontTx/>
              <a:buNone/>
              <a:defRPr sz="1875"/>
            </a:lvl1pPr>
          </a:lstStyle>
          <a:p>
            <a:pPr lvl="0"/>
            <a:r>
              <a:rPr lang="sv-SE" smtClean="0"/>
              <a:t>Klicka här för att ändra format på bakgrundstexten</a:t>
            </a:r>
          </a:p>
        </p:txBody>
      </p:sp>
    </p:spTree>
    <p:extLst>
      <p:ext uri="{BB962C8B-B14F-4D97-AF65-F5344CB8AC3E}">
        <p14:creationId xmlns:p14="http://schemas.microsoft.com/office/powerpoint/2010/main" val="410541404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lvl1pPr marL="170214" indent="-170214">
              <a:defRPr/>
            </a:lvl1pPr>
            <a:lvl2pPr marL="333286" indent="-170214">
              <a:defRPr/>
            </a:lvl2pPr>
            <a:lvl4pPr marL="695140" indent="-170214">
              <a:defRPr/>
            </a:lvl4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0"/>
          </p:nvPr>
        </p:nvSpPr>
        <p:spPr>
          <a:xfrm>
            <a:off x="628652" y="6400805"/>
            <a:ext cx="1050681" cy="320683"/>
          </a:xfrm>
          <a:prstGeom prst="rect">
            <a:avLst/>
          </a:prstGeom>
        </p:spPr>
        <p:txBody>
          <a:bodyPr/>
          <a:lstStyle/>
          <a:p>
            <a:pPr fontAlgn="auto">
              <a:spcBef>
                <a:spcPts val="0"/>
              </a:spcBef>
              <a:spcAft>
                <a:spcPts val="0"/>
              </a:spcAft>
              <a:buFontTx/>
              <a:buNone/>
            </a:pPr>
            <a:fld id="{92062B21-F910-48F0-9348-E8679E3BDAC0}" type="datetimeFigureOut">
              <a:rPr lang="sv-SE" sz="1350" smtClean="0">
                <a:solidFill>
                  <a:prstClr val="black">
                    <a:tint val="75000"/>
                  </a:prstClr>
                </a:solidFill>
                <a:latin typeface="Arial"/>
              </a:rPr>
              <a:pPr fontAlgn="auto">
                <a:spcBef>
                  <a:spcPts val="0"/>
                </a:spcBef>
                <a:spcAft>
                  <a:spcPts val="0"/>
                </a:spcAft>
                <a:buFontTx/>
                <a:buNone/>
              </a:pPr>
              <a:t>2017-12-20</a:t>
            </a:fld>
            <a:endParaRPr lang="sv-SE" sz="1350">
              <a:solidFill>
                <a:prstClr val="black">
                  <a:tint val="75000"/>
                </a:prstClr>
              </a:solidFill>
              <a:latin typeface="Arial"/>
            </a:endParaRPr>
          </a:p>
        </p:txBody>
      </p:sp>
      <p:sp>
        <p:nvSpPr>
          <p:cNvPr id="5" name="Platshållare för sidfot 4"/>
          <p:cNvSpPr>
            <a:spLocks noGrp="1"/>
          </p:cNvSpPr>
          <p:nvPr>
            <p:ph type="ftr" sz="quarter" idx="11"/>
          </p:nvPr>
        </p:nvSpPr>
        <p:spPr>
          <a:xfrm>
            <a:off x="626665" y="6016662"/>
            <a:ext cx="3086100" cy="365125"/>
          </a:xfrm>
          <a:prstGeom prst="rect">
            <a:avLst/>
          </a:prstGeom>
        </p:spPr>
        <p:txBody>
          <a:bodyPr/>
          <a:lstStyle/>
          <a:p>
            <a:pPr fontAlgn="auto">
              <a:spcBef>
                <a:spcPts val="0"/>
              </a:spcBef>
              <a:spcAft>
                <a:spcPts val="0"/>
              </a:spcAft>
              <a:buFontTx/>
              <a:buNone/>
            </a:pPr>
            <a:endParaRPr lang="sv-SE" sz="1350">
              <a:solidFill>
                <a:prstClr val="black">
                  <a:tint val="75000"/>
                </a:prstClr>
              </a:solidFill>
              <a:latin typeface="Arial"/>
            </a:endParaRPr>
          </a:p>
        </p:txBody>
      </p:sp>
      <p:sp>
        <p:nvSpPr>
          <p:cNvPr id="6" name="Platshållare för bildnummer 5"/>
          <p:cNvSpPr>
            <a:spLocks noGrp="1"/>
          </p:cNvSpPr>
          <p:nvPr>
            <p:ph type="sldNum" sz="quarter" idx="12"/>
          </p:nvPr>
        </p:nvSpPr>
        <p:spPr/>
        <p:txBody>
          <a:bodyPr/>
          <a:lstStyle/>
          <a:p>
            <a:fld id="{F68E2FE0-4272-4FEA-8668-F81F752192C8}"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414022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1322388" y="1844675"/>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751388" y="1844675"/>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en-US"/>
          </a:p>
        </p:txBody>
      </p:sp>
      <p:sp>
        <p:nvSpPr>
          <p:cNvPr id="4" name="Date Placeholder 3"/>
          <p:cNvSpPr>
            <a:spLocks noGrp="1"/>
          </p:cNvSpPr>
          <p:nvPr>
            <p:ph type="dt" sz="half" idx="10"/>
          </p:nvPr>
        </p:nvSpPr>
        <p:spPr/>
        <p:txBody>
          <a:bodyPr rtlCol="0"/>
          <a:lstStyle>
            <a:lvl1pPr eaLnBrk="0" hangingPunct="0">
              <a:defRPr>
                <a:solidFill>
                  <a:prstClr val="black">
                    <a:tint val="75000"/>
                  </a:prstClr>
                </a:solidFill>
                <a:latin typeface="Arial" pitchFamily="34" charset="0"/>
              </a:defRPr>
            </a:lvl1pPr>
          </a:lstStyle>
          <a:p>
            <a:pPr>
              <a:defRPr/>
            </a:pPr>
            <a:fld id="{4D0AD4DB-E280-4176-A19A-376F54BABA77}" type="datetimeFigureOut">
              <a:rPr lang="en-US"/>
              <a:pPr>
                <a:defRPr/>
              </a:pPr>
              <a:t>12/20/2017</a:t>
            </a:fld>
            <a:endParaRPr lang="en-US"/>
          </a:p>
        </p:txBody>
      </p:sp>
      <p:sp>
        <p:nvSpPr>
          <p:cNvPr id="5" name="Footer Placeholder 4"/>
          <p:cNvSpPr>
            <a:spLocks noGrp="1"/>
          </p:cNvSpPr>
          <p:nvPr>
            <p:ph type="ftr" sz="quarter" idx="11"/>
          </p:nvPr>
        </p:nvSpPr>
        <p:spPr/>
        <p:txBody>
          <a:bodyPr rtlCol="0"/>
          <a:lstStyle>
            <a:lvl1pPr eaLnBrk="0" hangingPunct="0">
              <a:defRPr>
                <a:solidFill>
                  <a:prstClr val="black">
                    <a:tint val="75000"/>
                  </a:prstClr>
                </a:solidFill>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CD7B3B8-47A7-4401-910D-145CC3DE3931}" type="slidenum">
              <a:rPr lang="en-US" altLang="sv-SE"/>
              <a:pPr>
                <a:defRPr/>
              </a:pPr>
              <a:t>‹#›</a:t>
            </a:fld>
            <a:endParaRPr lang="en-US" altLang="sv-SE"/>
          </a:p>
        </p:txBody>
      </p:sp>
    </p:spTree>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1" y="6356353"/>
            <a:ext cx="2133600" cy="365125"/>
          </a:xfrm>
          <a:prstGeom prst="rect">
            <a:avLst/>
          </a:prstGeom>
        </p:spPr>
        <p:txBody>
          <a:bodyPr/>
          <a:lstStyle/>
          <a:p>
            <a:pPr fontAlgn="auto">
              <a:spcBef>
                <a:spcPts val="0"/>
              </a:spcBef>
              <a:spcAft>
                <a:spcPts val="0"/>
              </a:spcAft>
              <a:buFontTx/>
              <a:buNone/>
            </a:pPr>
            <a:fld id="{F575F369-B19F-6445-B641-E5D7DD82F5A2}" type="datetimeFigureOut">
              <a:rPr lang="en-US" sz="1350" smtClean="0">
                <a:solidFill>
                  <a:prstClr val="black"/>
                </a:solidFill>
                <a:latin typeface="Arial"/>
              </a:rPr>
              <a:pPr fontAlgn="auto">
                <a:spcBef>
                  <a:spcPts val="0"/>
                </a:spcBef>
                <a:spcAft>
                  <a:spcPts val="0"/>
                </a:spcAft>
                <a:buFontTx/>
                <a:buNone/>
              </a:pPr>
              <a:t>12/20/2017</a:t>
            </a:fld>
            <a:endParaRPr lang="sv-SE" sz="1350">
              <a:solidFill>
                <a:prstClr val="black"/>
              </a:solidFill>
              <a:latin typeface="Arial"/>
            </a:endParaRPr>
          </a:p>
        </p:txBody>
      </p:sp>
      <p:sp>
        <p:nvSpPr>
          <p:cNvPr id="3" name="Footer Placeholder 2"/>
          <p:cNvSpPr>
            <a:spLocks noGrp="1"/>
          </p:cNvSpPr>
          <p:nvPr>
            <p:ph type="ftr" sz="quarter" idx="11"/>
          </p:nvPr>
        </p:nvSpPr>
        <p:spPr>
          <a:xfrm>
            <a:off x="3124200" y="6356353"/>
            <a:ext cx="2895600" cy="365125"/>
          </a:xfrm>
          <a:prstGeom prst="rect">
            <a:avLst/>
          </a:prstGeom>
        </p:spPr>
        <p:txBody>
          <a:bodyPr/>
          <a:lstStyle/>
          <a:p>
            <a:pPr fontAlgn="auto">
              <a:spcBef>
                <a:spcPts val="0"/>
              </a:spcBef>
              <a:spcAft>
                <a:spcPts val="0"/>
              </a:spcAft>
              <a:buFontTx/>
              <a:buNone/>
            </a:pPr>
            <a:endParaRPr lang="sv-SE" sz="1350">
              <a:solidFill>
                <a:prstClr val="black"/>
              </a:solidFill>
              <a:latin typeface="Arial"/>
            </a:endParaRPr>
          </a:p>
        </p:txBody>
      </p:sp>
      <p:sp>
        <p:nvSpPr>
          <p:cNvPr id="4" name="Slide Number Placeholder 3"/>
          <p:cNvSpPr>
            <a:spLocks noGrp="1"/>
          </p:cNvSpPr>
          <p:nvPr>
            <p:ph type="sldNum" sz="quarter" idx="12"/>
          </p:nvPr>
        </p:nvSpPr>
        <p:spPr/>
        <p:txBody>
          <a:bodyPr/>
          <a:lstStyle/>
          <a:p>
            <a:fld id="{D4685628-349E-6F41-BCA1-A976C8C34DAC}" type="slidenum">
              <a:rPr lang="sv-SE" smtClean="0">
                <a:solidFill>
                  <a:srgbClr val="0C73E3"/>
                </a:solidFill>
              </a:rPr>
              <a:pPr/>
              <a:t>‹#›</a:t>
            </a:fld>
            <a:endParaRPr lang="sv-SE">
              <a:solidFill>
                <a:srgbClr val="0C73E3"/>
              </a:solidFill>
            </a:endParaRPr>
          </a:p>
        </p:txBody>
      </p:sp>
    </p:spTree>
    <p:extLst>
      <p:ext uri="{BB962C8B-B14F-4D97-AF65-F5344CB8AC3E}">
        <p14:creationId xmlns:p14="http://schemas.microsoft.com/office/powerpoint/2010/main" val="246481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rtlCol="0"/>
          <a:lstStyle>
            <a:lvl1pPr eaLnBrk="0" hangingPunct="0">
              <a:defRPr>
                <a:solidFill>
                  <a:prstClr val="black">
                    <a:tint val="75000"/>
                  </a:prstClr>
                </a:solidFill>
                <a:latin typeface="Arial" pitchFamily="34" charset="0"/>
              </a:defRPr>
            </a:lvl1pPr>
          </a:lstStyle>
          <a:p>
            <a:pPr>
              <a:defRPr/>
            </a:pPr>
            <a:fld id="{6961CFB4-7BF6-4BFB-B67F-32EEEAFE26C7}" type="datetimeFigureOut">
              <a:rPr lang="en-US"/>
              <a:pPr>
                <a:defRPr/>
              </a:pPr>
              <a:t>12/20/2017</a:t>
            </a:fld>
            <a:endParaRPr lang="en-US"/>
          </a:p>
        </p:txBody>
      </p:sp>
      <p:sp>
        <p:nvSpPr>
          <p:cNvPr id="5" name="Footer Placeholder 4"/>
          <p:cNvSpPr>
            <a:spLocks noGrp="1"/>
          </p:cNvSpPr>
          <p:nvPr>
            <p:ph type="ftr" sz="quarter" idx="11"/>
          </p:nvPr>
        </p:nvSpPr>
        <p:spPr/>
        <p:txBody>
          <a:bodyPr rtlCol="0"/>
          <a:lstStyle>
            <a:lvl1pPr eaLnBrk="0" hangingPunct="0">
              <a:defRPr>
                <a:solidFill>
                  <a:prstClr val="black">
                    <a:tint val="75000"/>
                  </a:prstClr>
                </a:solidFill>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748AC15-974F-4BCC-90A7-23D8E9C7DC83}" type="slidenum">
              <a:rPr lang="en-US" altLang="sv-SE"/>
              <a:pPr>
                <a:defRPr/>
              </a:pPr>
              <a:t>‹#›</a:t>
            </a:fld>
            <a:endParaRPr lang="en-US" altLang="sv-SE"/>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sv-S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Click to edit Master text styles</a:t>
            </a:r>
          </a:p>
        </p:txBody>
      </p:sp>
      <p:sp>
        <p:nvSpPr>
          <p:cNvPr id="4" name="Date Placeholder 3"/>
          <p:cNvSpPr>
            <a:spLocks noGrp="1"/>
          </p:cNvSpPr>
          <p:nvPr>
            <p:ph type="dt" sz="half" idx="10"/>
          </p:nvPr>
        </p:nvSpPr>
        <p:spPr/>
        <p:txBody>
          <a:bodyPr rtlCol="0"/>
          <a:lstStyle>
            <a:lvl1pPr eaLnBrk="0" hangingPunct="0">
              <a:defRPr>
                <a:solidFill>
                  <a:prstClr val="black">
                    <a:tint val="75000"/>
                  </a:prstClr>
                </a:solidFill>
                <a:latin typeface="Arial" pitchFamily="34" charset="0"/>
              </a:defRPr>
            </a:lvl1pPr>
          </a:lstStyle>
          <a:p>
            <a:pPr>
              <a:defRPr/>
            </a:pPr>
            <a:fld id="{665EC1AC-EBBE-4A59-A5E4-74DAD0DB45E7}" type="datetimeFigureOut">
              <a:rPr lang="en-US"/>
              <a:pPr>
                <a:defRPr/>
              </a:pPr>
              <a:t>12/20/2017</a:t>
            </a:fld>
            <a:endParaRPr lang="en-US"/>
          </a:p>
        </p:txBody>
      </p:sp>
      <p:sp>
        <p:nvSpPr>
          <p:cNvPr id="5" name="Footer Placeholder 4"/>
          <p:cNvSpPr>
            <a:spLocks noGrp="1"/>
          </p:cNvSpPr>
          <p:nvPr>
            <p:ph type="ftr" sz="quarter" idx="11"/>
          </p:nvPr>
        </p:nvSpPr>
        <p:spPr/>
        <p:txBody>
          <a:bodyPr rtlCol="0"/>
          <a:lstStyle>
            <a:lvl1pPr eaLnBrk="0" hangingPunct="0">
              <a:defRPr>
                <a:solidFill>
                  <a:prstClr val="black">
                    <a:tint val="75000"/>
                  </a:prstClr>
                </a:solidFill>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C2F28AF-6E9A-4A5A-9AE8-AB99DC6045AD}" type="slidenum">
              <a:rPr lang="en-US" altLang="sv-SE"/>
              <a:pPr>
                <a:defRPr/>
              </a:pPr>
              <a:t>‹#›</a:t>
            </a:fld>
            <a:endParaRPr lang="en-US" altLang="sv-SE"/>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Date Placeholder 4"/>
          <p:cNvSpPr>
            <a:spLocks noGrp="1"/>
          </p:cNvSpPr>
          <p:nvPr>
            <p:ph type="dt" sz="half" idx="10"/>
          </p:nvPr>
        </p:nvSpPr>
        <p:spPr/>
        <p:txBody>
          <a:bodyPr rtlCol="0"/>
          <a:lstStyle>
            <a:lvl1pPr eaLnBrk="0" hangingPunct="0">
              <a:defRPr>
                <a:solidFill>
                  <a:prstClr val="black">
                    <a:tint val="75000"/>
                  </a:prstClr>
                </a:solidFill>
                <a:latin typeface="Arial" pitchFamily="34" charset="0"/>
              </a:defRPr>
            </a:lvl1pPr>
          </a:lstStyle>
          <a:p>
            <a:pPr>
              <a:defRPr/>
            </a:pPr>
            <a:fld id="{2C39B441-75D3-41E1-A5BD-29786F6BBAAE}" type="datetimeFigureOut">
              <a:rPr lang="en-US"/>
              <a:pPr>
                <a:defRPr/>
              </a:pPr>
              <a:t>12/20/2017</a:t>
            </a:fld>
            <a:endParaRPr lang="en-US"/>
          </a:p>
        </p:txBody>
      </p:sp>
      <p:sp>
        <p:nvSpPr>
          <p:cNvPr id="6" name="Footer Placeholder 5"/>
          <p:cNvSpPr>
            <a:spLocks noGrp="1"/>
          </p:cNvSpPr>
          <p:nvPr>
            <p:ph type="ftr" sz="quarter" idx="11"/>
          </p:nvPr>
        </p:nvSpPr>
        <p:spPr/>
        <p:txBody>
          <a:bodyPr rtlCol="0"/>
          <a:lstStyle>
            <a:lvl1pPr eaLnBrk="0" hangingPunct="0">
              <a:defRPr>
                <a:solidFill>
                  <a:prstClr val="black">
                    <a:tint val="75000"/>
                  </a:prstClr>
                </a:solidFill>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2EB047E-2C3F-4E37-86C5-BE69271506BA}" type="slidenum">
              <a:rPr lang="en-US" altLang="sv-SE"/>
              <a:pPr>
                <a:defRPr/>
              </a:pPr>
              <a:t>‹#›</a:t>
            </a:fld>
            <a:endParaRPr lang="en-US" altLang="sv-SE"/>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7" name="Date Placeholder 6"/>
          <p:cNvSpPr>
            <a:spLocks noGrp="1"/>
          </p:cNvSpPr>
          <p:nvPr>
            <p:ph type="dt" sz="half" idx="10"/>
          </p:nvPr>
        </p:nvSpPr>
        <p:spPr/>
        <p:txBody>
          <a:bodyPr rtlCol="0"/>
          <a:lstStyle>
            <a:lvl1pPr eaLnBrk="0" hangingPunct="0">
              <a:defRPr>
                <a:solidFill>
                  <a:prstClr val="black">
                    <a:tint val="75000"/>
                  </a:prstClr>
                </a:solidFill>
                <a:latin typeface="Arial" pitchFamily="34" charset="0"/>
              </a:defRPr>
            </a:lvl1pPr>
          </a:lstStyle>
          <a:p>
            <a:pPr>
              <a:defRPr/>
            </a:pPr>
            <a:fld id="{30671537-2821-4F01-96AC-350597FB315A}" type="datetimeFigureOut">
              <a:rPr lang="en-US"/>
              <a:pPr>
                <a:defRPr/>
              </a:pPr>
              <a:t>12/20/2017</a:t>
            </a:fld>
            <a:endParaRPr lang="en-US"/>
          </a:p>
        </p:txBody>
      </p:sp>
      <p:sp>
        <p:nvSpPr>
          <p:cNvPr id="8" name="Footer Placeholder 7"/>
          <p:cNvSpPr>
            <a:spLocks noGrp="1"/>
          </p:cNvSpPr>
          <p:nvPr>
            <p:ph type="ftr" sz="quarter" idx="11"/>
          </p:nvPr>
        </p:nvSpPr>
        <p:spPr/>
        <p:txBody>
          <a:bodyPr rtlCol="0"/>
          <a:lstStyle>
            <a:lvl1pPr eaLnBrk="0" hangingPunct="0">
              <a:defRPr>
                <a:solidFill>
                  <a:prstClr val="black">
                    <a:tint val="75000"/>
                  </a:prstClr>
                </a:solidFill>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BF31BFB-9227-4472-83E1-EEC63BC27A0D}" type="slidenum">
              <a:rPr lang="en-US" altLang="sv-SE"/>
              <a:pPr>
                <a:defRPr/>
              </a:pPr>
              <a:t>‹#›</a:t>
            </a:fld>
            <a:endParaRPr lang="en-US" altLang="sv-SE"/>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Date Placeholder 2"/>
          <p:cNvSpPr>
            <a:spLocks noGrp="1"/>
          </p:cNvSpPr>
          <p:nvPr>
            <p:ph type="dt" sz="half" idx="10"/>
          </p:nvPr>
        </p:nvSpPr>
        <p:spPr/>
        <p:txBody>
          <a:bodyPr rtlCol="0"/>
          <a:lstStyle>
            <a:lvl1pPr eaLnBrk="0" hangingPunct="0">
              <a:defRPr>
                <a:solidFill>
                  <a:prstClr val="black">
                    <a:tint val="75000"/>
                  </a:prstClr>
                </a:solidFill>
                <a:latin typeface="Arial" pitchFamily="34" charset="0"/>
              </a:defRPr>
            </a:lvl1pPr>
          </a:lstStyle>
          <a:p>
            <a:pPr>
              <a:defRPr/>
            </a:pPr>
            <a:fld id="{2B836812-FD96-4693-81E3-720D31AB625C}" type="datetimeFigureOut">
              <a:rPr lang="en-US"/>
              <a:pPr>
                <a:defRPr/>
              </a:pPr>
              <a:t>12/20/2017</a:t>
            </a:fld>
            <a:endParaRPr lang="en-US"/>
          </a:p>
        </p:txBody>
      </p:sp>
      <p:sp>
        <p:nvSpPr>
          <p:cNvPr id="4" name="Footer Placeholder 3"/>
          <p:cNvSpPr>
            <a:spLocks noGrp="1"/>
          </p:cNvSpPr>
          <p:nvPr>
            <p:ph type="ftr" sz="quarter" idx="11"/>
          </p:nvPr>
        </p:nvSpPr>
        <p:spPr/>
        <p:txBody>
          <a:bodyPr rtlCol="0"/>
          <a:lstStyle>
            <a:lvl1pPr eaLnBrk="0" hangingPunct="0">
              <a:defRPr>
                <a:solidFill>
                  <a:prstClr val="black">
                    <a:tint val="75000"/>
                  </a:prstClr>
                </a:solidFill>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5834EB0-DD0D-41E2-A103-08259F4A916D}" type="slidenum">
              <a:rPr lang="en-US" altLang="sv-SE"/>
              <a:pPr>
                <a:defRPr/>
              </a:pPr>
              <a:t>‹#›</a:t>
            </a:fld>
            <a:endParaRPr lang="en-US" altLang="sv-SE"/>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eaLnBrk="0" hangingPunct="0">
              <a:defRPr>
                <a:solidFill>
                  <a:prstClr val="black">
                    <a:tint val="75000"/>
                  </a:prstClr>
                </a:solidFill>
                <a:latin typeface="Arial" pitchFamily="34" charset="0"/>
              </a:defRPr>
            </a:lvl1pPr>
          </a:lstStyle>
          <a:p>
            <a:pPr>
              <a:defRPr/>
            </a:pPr>
            <a:fld id="{C926C664-254C-40A1-BC0A-C22AB4B1DB2B}" type="datetimeFigureOut">
              <a:rPr lang="en-US"/>
              <a:pPr>
                <a:defRPr/>
              </a:pPr>
              <a:t>12/20/2017</a:t>
            </a:fld>
            <a:endParaRPr lang="en-US"/>
          </a:p>
        </p:txBody>
      </p:sp>
      <p:sp>
        <p:nvSpPr>
          <p:cNvPr id="3" name="Footer Placeholder 2"/>
          <p:cNvSpPr>
            <a:spLocks noGrp="1"/>
          </p:cNvSpPr>
          <p:nvPr>
            <p:ph type="ftr" sz="quarter" idx="11"/>
          </p:nvPr>
        </p:nvSpPr>
        <p:spPr/>
        <p:txBody>
          <a:bodyPr rtlCol="0"/>
          <a:lstStyle>
            <a:lvl1pPr eaLnBrk="0" hangingPunct="0">
              <a:defRPr>
                <a:solidFill>
                  <a:prstClr val="black">
                    <a:tint val="75000"/>
                  </a:prstClr>
                </a:solidFill>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6F728BF-CE80-4803-B0EB-F344F37EE61F}" type="slidenum">
              <a:rPr lang="en-US" altLang="sv-SE"/>
              <a:pPr>
                <a:defRPr/>
              </a:pPr>
              <a:t>‹#›</a:t>
            </a:fld>
            <a:endParaRPr lang="en-US" altLang="sv-SE"/>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sv-S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
        <p:nvSpPr>
          <p:cNvPr id="5" name="Date Placeholder 4"/>
          <p:cNvSpPr>
            <a:spLocks noGrp="1"/>
          </p:cNvSpPr>
          <p:nvPr>
            <p:ph type="dt" sz="half" idx="10"/>
          </p:nvPr>
        </p:nvSpPr>
        <p:spPr/>
        <p:txBody>
          <a:bodyPr rtlCol="0"/>
          <a:lstStyle>
            <a:lvl1pPr eaLnBrk="0" hangingPunct="0">
              <a:defRPr>
                <a:solidFill>
                  <a:prstClr val="black">
                    <a:tint val="75000"/>
                  </a:prstClr>
                </a:solidFill>
                <a:latin typeface="Arial" pitchFamily="34" charset="0"/>
              </a:defRPr>
            </a:lvl1pPr>
          </a:lstStyle>
          <a:p>
            <a:pPr>
              <a:defRPr/>
            </a:pPr>
            <a:fld id="{F9BF0A30-87CB-49C7-AB7A-F7A287FD394A}" type="datetimeFigureOut">
              <a:rPr lang="en-US"/>
              <a:pPr>
                <a:defRPr/>
              </a:pPr>
              <a:t>12/20/2017</a:t>
            </a:fld>
            <a:endParaRPr lang="en-US"/>
          </a:p>
        </p:txBody>
      </p:sp>
      <p:sp>
        <p:nvSpPr>
          <p:cNvPr id="6" name="Footer Placeholder 5"/>
          <p:cNvSpPr>
            <a:spLocks noGrp="1"/>
          </p:cNvSpPr>
          <p:nvPr>
            <p:ph type="ftr" sz="quarter" idx="11"/>
          </p:nvPr>
        </p:nvSpPr>
        <p:spPr/>
        <p:txBody>
          <a:bodyPr rtlCol="0"/>
          <a:lstStyle>
            <a:lvl1pPr eaLnBrk="0" hangingPunct="0">
              <a:defRPr>
                <a:solidFill>
                  <a:prstClr val="black">
                    <a:tint val="75000"/>
                  </a:prstClr>
                </a:solidFill>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CDEA7BF-07F7-44A9-A3AB-674D35166B0C}" type="slidenum">
              <a:rPr lang="en-US" altLang="sv-SE"/>
              <a:pPr>
                <a:defRPr/>
              </a:pPr>
              <a:t>‹#›</a:t>
            </a:fld>
            <a:endParaRPr lang="en-US" altLang="sv-SE"/>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sv-S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
        <p:nvSpPr>
          <p:cNvPr id="5" name="Date Placeholder 4"/>
          <p:cNvSpPr>
            <a:spLocks noGrp="1"/>
          </p:cNvSpPr>
          <p:nvPr>
            <p:ph type="dt" sz="half" idx="10"/>
          </p:nvPr>
        </p:nvSpPr>
        <p:spPr/>
        <p:txBody>
          <a:bodyPr rtlCol="0"/>
          <a:lstStyle>
            <a:lvl1pPr eaLnBrk="0" hangingPunct="0">
              <a:defRPr>
                <a:solidFill>
                  <a:prstClr val="black">
                    <a:tint val="75000"/>
                  </a:prstClr>
                </a:solidFill>
                <a:latin typeface="Arial" pitchFamily="34" charset="0"/>
              </a:defRPr>
            </a:lvl1pPr>
          </a:lstStyle>
          <a:p>
            <a:pPr>
              <a:defRPr/>
            </a:pPr>
            <a:fld id="{A1621E2A-A169-41D7-B785-7BE23946E43C}" type="datetimeFigureOut">
              <a:rPr lang="en-US"/>
              <a:pPr>
                <a:defRPr/>
              </a:pPr>
              <a:t>12/20/2017</a:t>
            </a:fld>
            <a:endParaRPr lang="en-US"/>
          </a:p>
        </p:txBody>
      </p:sp>
      <p:sp>
        <p:nvSpPr>
          <p:cNvPr id="6" name="Footer Placeholder 5"/>
          <p:cNvSpPr>
            <a:spLocks noGrp="1"/>
          </p:cNvSpPr>
          <p:nvPr>
            <p:ph type="ftr" sz="quarter" idx="11"/>
          </p:nvPr>
        </p:nvSpPr>
        <p:spPr/>
        <p:txBody>
          <a:bodyPr rtlCol="0"/>
          <a:lstStyle>
            <a:lvl1pPr eaLnBrk="0" hangingPunct="0">
              <a:defRPr>
                <a:solidFill>
                  <a:prstClr val="black">
                    <a:tint val="75000"/>
                  </a:prstClr>
                </a:solidFill>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0975318-0A8D-4B25-B6D1-8779C592F78B}" type="slidenum">
              <a:rPr lang="en-US" altLang="sv-SE"/>
              <a:pPr>
                <a:defRPr/>
              </a:pPr>
              <a:t>‹#›</a:t>
            </a:fld>
            <a:endParaRPr lang="en-US" altLang="sv-SE"/>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rtlCol="0"/>
          <a:lstStyle>
            <a:lvl1pPr eaLnBrk="0" hangingPunct="0">
              <a:defRPr>
                <a:solidFill>
                  <a:prstClr val="black">
                    <a:tint val="75000"/>
                  </a:prstClr>
                </a:solidFill>
                <a:latin typeface="Arial" pitchFamily="34" charset="0"/>
              </a:defRPr>
            </a:lvl1pPr>
          </a:lstStyle>
          <a:p>
            <a:pPr>
              <a:defRPr/>
            </a:pPr>
            <a:fld id="{4EB073C9-5875-4E09-900C-79A882458039}" type="datetimeFigureOut">
              <a:rPr lang="en-US"/>
              <a:pPr>
                <a:defRPr/>
              </a:pPr>
              <a:t>12/20/2017</a:t>
            </a:fld>
            <a:endParaRPr lang="en-US"/>
          </a:p>
        </p:txBody>
      </p:sp>
      <p:sp>
        <p:nvSpPr>
          <p:cNvPr id="5" name="Footer Placeholder 4"/>
          <p:cNvSpPr>
            <a:spLocks noGrp="1"/>
          </p:cNvSpPr>
          <p:nvPr>
            <p:ph type="ftr" sz="quarter" idx="11"/>
          </p:nvPr>
        </p:nvSpPr>
        <p:spPr/>
        <p:txBody>
          <a:bodyPr rtlCol="0"/>
          <a:lstStyle>
            <a:lvl1pPr eaLnBrk="0" hangingPunct="0">
              <a:defRPr>
                <a:solidFill>
                  <a:prstClr val="black">
                    <a:tint val="75000"/>
                  </a:prstClr>
                </a:solidFill>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96D887C-B848-4C1A-8E67-41F955FB9867}" type="slidenum">
              <a:rPr lang="en-US" altLang="sv-SE"/>
              <a:pPr>
                <a:defRPr/>
              </a:pPr>
              <a:t>‹#›</a:t>
            </a:fld>
            <a:endParaRPr lang="en-US" altLang="sv-SE"/>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rtlCol="0"/>
          <a:lstStyle>
            <a:lvl1pPr eaLnBrk="0" hangingPunct="0">
              <a:defRPr>
                <a:solidFill>
                  <a:prstClr val="black">
                    <a:tint val="75000"/>
                  </a:prstClr>
                </a:solidFill>
                <a:latin typeface="Arial" pitchFamily="34" charset="0"/>
              </a:defRPr>
            </a:lvl1pPr>
          </a:lstStyle>
          <a:p>
            <a:pPr>
              <a:defRPr/>
            </a:pPr>
            <a:fld id="{36B5CF4E-0296-47BB-A0F8-97DE245AB64B}" type="datetimeFigureOut">
              <a:rPr lang="en-US"/>
              <a:pPr>
                <a:defRPr/>
              </a:pPr>
              <a:t>12/20/2017</a:t>
            </a:fld>
            <a:endParaRPr lang="en-US"/>
          </a:p>
        </p:txBody>
      </p:sp>
      <p:sp>
        <p:nvSpPr>
          <p:cNvPr id="5" name="Footer Placeholder 4"/>
          <p:cNvSpPr>
            <a:spLocks noGrp="1"/>
          </p:cNvSpPr>
          <p:nvPr>
            <p:ph type="ftr" sz="quarter" idx="11"/>
          </p:nvPr>
        </p:nvSpPr>
        <p:spPr/>
        <p:txBody>
          <a:bodyPr rtlCol="0"/>
          <a:lstStyle>
            <a:lvl1pPr eaLnBrk="0" hangingPunct="0">
              <a:defRPr>
                <a:solidFill>
                  <a:prstClr val="black">
                    <a:tint val="75000"/>
                  </a:prstClr>
                </a:solidFill>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DAEDD28-DAEC-4BFF-AE74-5DF61D6E5B7C}" type="slidenum">
              <a:rPr lang="en-US" altLang="sv-SE"/>
              <a:pPr>
                <a:defRPr/>
              </a:pPr>
              <a:t>‹#›</a:t>
            </a:fld>
            <a:endParaRPr lang="en-US" altLang="sv-SE"/>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269875"/>
            <a:ext cx="9144000" cy="1143000"/>
          </a:xfrm>
        </p:spPr>
        <p:txBody>
          <a:bodyPr/>
          <a:lstStyle/>
          <a:p>
            <a:r>
              <a:rPr lang="en-US" smtClean="0"/>
              <a:t>Click to edit Master title style</a:t>
            </a:r>
            <a:endParaRPr lang="sv-SE"/>
          </a:p>
        </p:txBody>
      </p:sp>
      <p:sp>
        <p:nvSpPr>
          <p:cNvPr id="3" name="Content Placeholder 2"/>
          <p:cNvSpPr>
            <a:spLocks noGrp="1"/>
          </p:cNvSpPr>
          <p:nvPr>
            <p:ph sz="quarter" idx="1"/>
          </p:nvPr>
        </p:nvSpPr>
        <p:spPr>
          <a:xfrm>
            <a:off x="827088" y="1628775"/>
            <a:ext cx="3352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quarter" idx="2"/>
          </p:nvPr>
        </p:nvSpPr>
        <p:spPr>
          <a:xfrm>
            <a:off x="4332288" y="1628775"/>
            <a:ext cx="3352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Content Placeholder 4"/>
          <p:cNvSpPr>
            <a:spLocks noGrp="1"/>
          </p:cNvSpPr>
          <p:nvPr>
            <p:ph sz="quarter" idx="3"/>
          </p:nvPr>
        </p:nvSpPr>
        <p:spPr>
          <a:xfrm>
            <a:off x="827088" y="3762375"/>
            <a:ext cx="3352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Content Placeholder 5"/>
          <p:cNvSpPr>
            <a:spLocks noGrp="1"/>
          </p:cNvSpPr>
          <p:nvPr>
            <p:ph sz="quarter" idx="4"/>
          </p:nvPr>
        </p:nvSpPr>
        <p:spPr>
          <a:xfrm>
            <a:off x="4332288" y="3762375"/>
            <a:ext cx="3352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Rectangle 2"/>
          <p:cNvSpPr>
            <a:spLocks noGrp="1" noChangeArrowheads="1"/>
          </p:cNvSpPr>
          <p:nvPr>
            <p:ph type="dt" sz="half" idx="10"/>
          </p:nvPr>
        </p:nvSpPr>
        <p:spPr/>
        <p:txBody>
          <a:bodyPr rtlCol="0"/>
          <a:lstStyle>
            <a:lvl1pPr eaLnBrk="0" hangingPunct="0">
              <a:defRPr>
                <a:solidFill>
                  <a:prstClr val="black">
                    <a:tint val="75000"/>
                  </a:prstClr>
                </a:solidFill>
                <a:latin typeface="Arial" pitchFamily="34" charset="0"/>
              </a:defRPr>
            </a:lvl1pPr>
          </a:lstStyle>
          <a:p>
            <a:pPr>
              <a:defRPr/>
            </a:pPr>
            <a:fld id="{09DE9952-7BC8-46BB-8198-3136B87A1F17}" type="datetime1">
              <a:rPr lang="sv-SE"/>
              <a:pPr>
                <a:defRPr/>
              </a:pPr>
              <a:t>2017-12-20</a:t>
            </a:fld>
            <a:endParaRPr lang="sv-SE"/>
          </a:p>
        </p:txBody>
      </p:sp>
      <p:sp>
        <p:nvSpPr>
          <p:cNvPr id="8" name="Rectangle 3"/>
          <p:cNvSpPr>
            <a:spLocks noGrp="1" noChangeArrowheads="1"/>
          </p:cNvSpPr>
          <p:nvPr>
            <p:ph type="ftr" sz="quarter" idx="11"/>
          </p:nvPr>
        </p:nvSpPr>
        <p:spPr/>
        <p:txBody>
          <a:bodyPr rtlCol="0"/>
          <a:lstStyle>
            <a:lvl1pPr eaLnBrk="0" hangingPunct="0">
              <a:defRPr>
                <a:solidFill>
                  <a:prstClr val="black">
                    <a:tint val="75000"/>
                  </a:prstClr>
                </a:solidFill>
                <a:latin typeface="Arial" pitchFamily="34" charset="0"/>
              </a:defRPr>
            </a:lvl1pPr>
          </a:lstStyle>
          <a:p>
            <a:pPr>
              <a:defRPr/>
            </a:pPr>
            <a:r>
              <a:rPr lang="sv-SE"/>
              <a:t>Carl Folke, Stockholm Resilience Centre</a:t>
            </a:r>
          </a:p>
        </p:txBody>
      </p:sp>
      <p:sp>
        <p:nvSpPr>
          <p:cNvPr id="9" name="Rectangle 4"/>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569FA51F-5D76-4974-B8B4-95069BC7CBDE}" type="slidenum">
              <a:rPr lang="sv-SE" altLang="sv-SE"/>
              <a:pPr>
                <a:defRPr/>
              </a:pPr>
              <a:t>‹#›</a:t>
            </a:fld>
            <a:endParaRPr lang="sv-SE" altLang="sv-SE"/>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Tree>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cSld name="Rubrik, text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1322388" y="476250"/>
            <a:ext cx="6705600" cy="1143000"/>
          </a:xfrm>
        </p:spPr>
        <p:txBody>
          <a:bodyPr/>
          <a:lstStyle/>
          <a:p>
            <a:r>
              <a:rPr lang="sv-SE" smtClean="0"/>
              <a:t>Klicka här för att ändra format</a:t>
            </a:r>
            <a:endParaRPr lang="sv-SE"/>
          </a:p>
        </p:txBody>
      </p:sp>
      <p:sp>
        <p:nvSpPr>
          <p:cNvPr id="3" name="Platshållare för text 2"/>
          <p:cNvSpPr>
            <a:spLocks noGrp="1"/>
          </p:cNvSpPr>
          <p:nvPr>
            <p:ph type="body" sz="half" idx="1"/>
          </p:nvPr>
        </p:nvSpPr>
        <p:spPr>
          <a:xfrm>
            <a:off x="1322388" y="1844675"/>
            <a:ext cx="3276600" cy="41148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751388" y="1844675"/>
            <a:ext cx="3276600" cy="41148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5BB6289B-D3A1-4064-80BA-6A484A7AB41F}"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C44EC605-EBD5-4E62-87EF-86CBF4D3BDF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5BB6289B-D3A1-4064-80BA-6A484A7AB41F}"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C44EC605-EBD5-4E62-87EF-86CBF4D3BDF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5BB6289B-D3A1-4064-80BA-6A484A7AB41F}"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C44EC605-EBD5-4E62-87EF-86CBF4D3BDF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5BB6289B-D3A1-4064-80BA-6A484A7AB41F}" type="datetimeFigureOut">
              <a:rPr lang="sv-SE" smtClean="0">
                <a:solidFill>
                  <a:prstClr val="black">
                    <a:tint val="75000"/>
                  </a:prstClr>
                </a:solidFill>
              </a:rPr>
              <a:pPr/>
              <a:t>2017-12-20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C44EC605-EBD5-4E62-87EF-86CBF4D3BDF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5BB6289B-D3A1-4064-80BA-6A484A7AB41F}" type="datetimeFigureOut">
              <a:rPr lang="sv-SE" smtClean="0">
                <a:solidFill>
                  <a:prstClr val="black">
                    <a:tint val="75000"/>
                  </a:prstClr>
                </a:solidFill>
              </a:rPr>
              <a:pPr/>
              <a:t>2017-12-20</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C44EC605-EBD5-4E62-87EF-86CBF4D3BDF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5BB6289B-D3A1-4064-80BA-6A484A7AB41F}" type="datetimeFigureOut">
              <a:rPr lang="sv-SE" smtClean="0">
                <a:solidFill>
                  <a:prstClr val="black">
                    <a:tint val="75000"/>
                  </a:prstClr>
                </a:solidFill>
              </a:rPr>
              <a:pPr/>
              <a:t>2017-12-20</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C44EC605-EBD5-4E62-87EF-86CBF4D3BDF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5BB6289B-D3A1-4064-80BA-6A484A7AB41F}" type="datetimeFigureOut">
              <a:rPr lang="sv-SE" smtClean="0">
                <a:solidFill>
                  <a:prstClr val="black">
                    <a:tint val="75000"/>
                  </a:prstClr>
                </a:solidFill>
              </a:rPr>
              <a:pPr/>
              <a:t>2017-12-20</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C44EC605-EBD5-4E62-87EF-86CBF4D3BDF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5BB6289B-D3A1-4064-80BA-6A484A7AB41F}" type="datetimeFigureOut">
              <a:rPr lang="sv-SE" smtClean="0">
                <a:solidFill>
                  <a:prstClr val="black">
                    <a:tint val="75000"/>
                  </a:prstClr>
                </a:solidFill>
              </a:rPr>
              <a:pPr/>
              <a:t>2017-12-20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C44EC605-EBD5-4E62-87EF-86CBF4D3BDF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5BB6289B-D3A1-4064-80BA-6A484A7AB41F}" type="datetimeFigureOut">
              <a:rPr lang="sv-SE" smtClean="0">
                <a:solidFill>
                  <a:prstClr val="black">
                    <a:tint val="75000"/>
                  </a:prstClr>
                </a:solidFill>
              </a:rPr>
              <a:pPr/>
              <a:t>2017-12-20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C44EC605-EBD5-4E62-87EF-86CBF4D3BDF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5BB6289B-D3A1-4064-80BA-6A484A7AB41F}"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C44EC605-EBD5-4E62-87EF-86CBF4D3BDF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5BB6289B-D3A1-4064-80BA-6A484A7AB41F}"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C44EC605-EBD5-4E62-87EF-86CBF4D3BDF6}"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30"/>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17" indent="0" algn="ctr">
              <a:buNone/>
              <a:defRPr>
                <a:solidFill>
                  <a:schemeClr val="tx1">
                    <a:tint val="75000"/>
                  </a:schemeClr>
                </a:solidFill>
              </a:defRPr>
            </a:lvl2pPr>
            <a:lvl3pPr marL="913836" indent="0" algn="ctr">
              <a:buNone/>
              <a:defRPr>
                <a:solidFill>
                  <a:schemeClr val="tx1">
                    <a:tint val="75000"/>
                  </a:schemeClr>
                </a:solidFill>
              </a:defRPr>
            </a:lvl3pPr>
            <a:lvl4pPr marL="1370760" indent="0" algn="ctr">
              <a:buNone/>
              <a:defRPr>
                <a:solidFill>
                  <a:schemeClr val="tx1">
                    <a:tint val="75000"/>
                  </a:schemeClr>
                </a:solidFill>
              </a:defRPr>
            </a:lvl4pPr>
            <a:lvl5pPr marL="1827678" indent="0" algn="ctr">
              <a:buNone/>
              <a:defRPr>
                <a:solidFill>
                  <a:schemeClr val="tx1">
                    <a:tint val="75000"/>
                  </a:schemeClr>
                </a:solidFill>
              </a:defRPr>
            </a:lvl5pPr>
            <a:lvl6pPr marL="2284596" indent="0" algn="ctr">
              <a:buNone/>
              <a:defRPr>
                <a:solidFill>
                  <a:schemeClr val="tx1">
                    <a:tint val="75000"/>
                  </a:schemeClr>
                </a:solidFill>
              </a:defRPr>
            </a:lvl6pPr>
            <a:lvl7pPr marL="2741518" indent="0" algn="ctr">
              <a:buNone/>
              <a:defRPr>
                <a:solidFill>
                  <a:schemeClr val="tx1">
                    <a:tint val="75000"/>
                  </a:schemeClr>
                </a:solidFill>
              </a:defRPr>
            </a:lvl7pPr>
            <a:lvl8pPr marL="3198432" indent="0" algn="ctr">
              <a:buNone/>
              <a:defRPr>
                <a:solidFill>
                  <a:schemeClr val="tx1">
                    <a:tint val="75000"/>
                  </a:schemeClr>
                </a:solidFill>
              </a:defRPr>
            </a:lvl8pPr>
            <a:lvl9pPr marL="3655356"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13"/>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25"/>
            <a:ext cx="7772400" cy="1500187"/>
          </a:xfrm>
        </p:spPr>
        <p:txBody>
          <a:bodyPr anchor="b"/>
          <a:lstStyle>
            <a:lvl1pPr marL="0" indent="0">
              <a:buNone/>
              <a:defRPr sz="2000">
                <a:solidFill>
                  <a:schemeClr val="tx1">
                    <a:tint val="75000"/>
                  </a:schemeClr>
                </a:solidFill>
              </a:defRPr>
            </a:lvl1pPr>
            <a:lvl2pPr marL="456917" indent="0">
              <a:buNone/>
              <a:defRPr sz="1800">
                <a:solidFill>
                  <a:schemeClr val="tx1">
                    <a:tint val="75000"/>
                  </a:schemeClr>
                </a:solidFill>
              </a:defRPr>
            </a:lvl2pPr>
            <a:lvl3pPr marL="913836" indent="0">
              <a:buNone/>
              <a:defRPr sz="1600">
                <a:solidFill>
                  <a:schemeClr val="tx1">
                    <a:tint val="75000"/>
                  </a:schemeClr>
                </a:solidFill>
              </a:defRPr>
            </a:lvl3pPr>
            <a:lvl4pPr marL="1370760" indent="0">
              <a:buNone/>
              <a:defRPr sz="1400">
                <a:solidFill>
                  <a:schemeClr val="tx1">
                    <a:tint val="75000"/>
                  </a:schemeClr>
                </a:solidFill>
              </a:defRPr>
            </a:lvl4pPr>
            <a:lvl5pPr marL="1827678" indent="0">
              <a:buNone/>
              <a:defRPr sz="1400">
                <a:solidFill>
                  <a:schemeClr val="tx1">
                    <a:tint val="75000"/>
                  </a:schemeClr>
                </a:solidFill>
              </a:defRPr>
            </a:lvl5pPr>
            <a:lvl6pPr marL="2284596" indent="0">
              <a:buNone/>
              <a:defRPr sz="1400">
                <a:solidFill>
                  <a:schemeClr val="tx1">
                    <a:tint val="75000"/>
                  </a:schemeClr>
                </a:solidFill>
              </a:defRPr>
            </a:lvl6pPr>
            <a:lvl7pPr marL="2741518" indent="0">
              <a:buNone/>
              <a:defRPr sz="1400">
                <a:solidFill>
                  <a:schemeClr val="tx1">
                    <a:tint val="75000"/>
                  </a:schemeClr>
                </a:solidFill>
              </a:defRPr>
            </a:lvl7pPr>
            <a:lvl8pPr marL="3198432" indent="0">
              <a:buNone/>
              <a:defRPr sz="1400">
                <a:solidFill>
                  <a:schemeClr val="tx1">
                    <a:tint val="75000"/>
                  </a:schemeClr>
                </a:solidFill>
              </a:defRPr>
            </a:lvl8pPr>
            <a:lvl9pPr marL="3655356"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3"/>
          </a:xfrm>
        </p:spPr>
        <p:txBody>
          <a:bodyPr anchor="b"/>
          <a:lstStyle>
            <a:lvl1pPr marL="0" indent="0">
              <a:buNone/>
              <a:defRPr sz="2400" b="1"/>
            </a:lvl1pPr>
            <a:lvl2pPr marL="456917" indent="0">
              <a:buNone/>
              <a:defRPr sz="2000" b="1"/>
            </a:lvl2pPr>
            <a:lvl3pPr marL="913836" indent="0">
              <a:buNone/>
              <a:defRPr sz="1800" b="1"/>
            </a:lvl3pPr>
            <a:lvl4pPr marL="1370760" indent="0">
              <a:buNone/>
              <a:defRPr sz="1600" b="1"/>
            </a:lvl4pPr>
            <a:lvl5pPr marL="1827678" indent="0">
              <a:buNone/>
              <a:defRPr sz="1600" b="1"/>
            </a:lvl5pPr>
            <a:lvl6pPr marL="2284596" indent="0">
              <a:buNone/>
              <a:defRPr sz="1600" b="1"/>
            </a:lvl6pPr>
            <a:lvl7pPr marL="2741518" indent="0">
              <a:buNone/>
              <a:defRPr sz="1600" b="1"/>
            </a:lvl7pPr>
            <a:lvl8pPr marL="3198432" indent="0">
              <a:buNone/>
              <a:defRPr sz="1600" b="1"/>
            </a:lvl8pPr>
            <a:lvl9pPr marL="3655356"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32" y="1535113"/>
            <a:ext cx="4041775" cy="639763"/>
          </a:xfrm>
        </p:spPr>
        <p:txBody>
          <a:bodyPr anchor="b"/>
          <a:lstStyle>
            <a:lvl1pPr marL="0" indent="0">
              <a:buNone/>
              <a:defRPr sz="2400" b="1"/>
            </a:lvl1pPr>
            <a:lvl2pPr marL="456917" indent="0">
              <a:buNone/>
              <a:defRPr sz="2000" b="1"/>
            </a:lvl2pPr>
            <a:lvl3pPr marL="913836" indent="0">
              <a:buNone/>
              <a:defRPr sz="1800" b="1"/>
            </a:lvl3pPr>
            <a:lvl4pPr marL="1370760" indent="0">
              <a:buNone/>
              <a:defRPr sz="1600" b="1"/>
            </a:lvl4pPr>
            <a:lvl5pPr marL="1827678" indent="0">
              <a:buNone/>
              <a:defRPr sz="1600" b="1"/>
            </a:lvl5pPr>
            <a:lvl6pPr marL="2284596" indent="0">
              <a:buNone/>
              <a:defRPr sz="1600" b="1"/>
            </a:lvl6pPr>
            <a:lvl7pPr marL="2741518" indent="0">
              <a:buNone/>
              <a:defRPr sz="1600" b="1"/>
            </a:lvl7pPr>
            <a:lvl8pPr marL="3198432" indent="0">
              <a:buNone/>
              <a:defRPr sz="1600" b="1"/>
            </a:lvl8pPr>
            <a:lvl9pPr marL="3655356"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8" y="273049"/>
            <a:ext cx="3008313" cy="1162051"/>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8" y="1435104"/>
            <a:ext cx="3008313" cy="4691063"/>
          </a:xfrm>
        </p:spPr>
        <p:txBody>
          <a:bodyPr/>
          <a:lstStyle>
            <a:lvl1pPr marL="0" indent="0">
              <a:buNone/>
              <a:defRPr sz="1400"/>
            </a:lvl1pPr>
            <a:lvl2pPr marL="456917" indent="0">
              <a:buNone/>
              <a:defRPr sz="1200"/>
            </a:lvl2pPr>
            <a:lvl3pPr marL="913836" indent="0">
              <a:buNone/>
              <a:defRPr sz="1000"/>
            </a:lvl3pPr>
            <a:lvl4pPr marL="1370760" indent="0">
              <a:buNone/>
              <a:defRPr sz="900"/>
            </a:lvl4pPr>
            <a:lvl5pPr marL="1827678" indent="0">
              <a:buNone/>
              <a:defRPr sz="900"/>
            </a:lvl5pPr>
            <a:lvl6pPr marL="2284596" indent="0">
              <a:buNone/>
              <a:defRPr sz="900"/>
            </a:lvl6pPr>
            <a:lvl7pPr marL="2741518" indent="0">
              <a:buNone/>
              <a:defRPr sz="900"/>
            </a:lvl7pPr>
            <a:lvl8pPr marL="3198432" indent="0">
              <a:buNone/>
              <a:defRPr sz="900"/>
            </a:lvl8pPr>
            <a:lvl9pPr marL="3655356"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1"/>
            <a:ext cx="5486400" cy="566739"/>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6917" indent="0">
              <a:buNone/>
              <a:defRPr sz="2800"/>
            </a:lvl2pPr>
            <a:lvl3pPr marL="913836" indent="0">
              <a:buNone/>
              <a:defRPr sz="2400"/>
            </a:lvl3pPr>
            <a:lvl4pPr marL="1370760" indent="0">
              <a:buNone/>
              <a:defRPr sz="2000"/>
            </a:lvl4pPr>
            <a:lvl5pPr marL="1827678" indent="0">
              <a:buNone/>
              <a:defRPr sz="2000"/>
            </a:lvl5pPr>
            <a:lvl6pPr marL="2284596" indent="0">
              <a:buNone/>
              <a:defRPr sz="2000"/>
            </a:lvl6pPr>
            <a:lvl7pPr marL="2741518" indent="0">
              <a:buNone/>
              <a:defRPr sz="2000"/>
            </a:lvl7pPr>
            <a:lvl8pPr marL="3198432" indent="0">
              <a:buNone/>
              <a:defRPr sz="2000"/>
            </a:lvl8pPr>
            <a:lvl9pPr marL="3655356" indent="0">
              <a:buNone/>
              <a:defRPr sz="2000"/>
            </a:lvl9pPr>
          </a:lstStyle>
          <a:p>
            <a:endParaRPr lang="sv-SE"/>
          </a:p>
        </p:txBody>
      </p:sp>
      <p:sp>
        <p:nvSpPr>
          <p:cNvPr id="4" name="Platshållare för text 3"/>
          <p:cNvSpPr>
            <a:spLocks noGrp="1"/>
          </p:cNvSpPr>
          <p:nvPr>
            <p:ph type="body" sz="half" idx="2"/>
          </p:nvPr>
        </p:nvSpPr>
        <p:spPr>
          <a:xfrm>
            <a:off x="1792288" y="5367341"/>
            <a:ext cx="5486400" cy="804863"/>
          </a:xfrm>
        </p:spPr>
        <p:txBody>
          <a:bodyPr/>
          <a:lstStyle>
            <a:lvl1pPr marL="0" indent="0">
              <a:buNone/>
              <a:defRPr sz="1400"/>
            </a:lvl1pPr>
            <a:lvl2pPr marL="456917" indent="0">
              <a:buNone/>
              <a:defRPr sz="1200"/>
            </a:lvl2pPr>
            <a:lvl3pPr marL="913836" indent="0">
              <a:buNone/>
              <a:defRPr sz="1000"/>
            </a:lvl3pPr>
            <a:lvl4pPr marL="1370760" indent="0">
              <a:buNone/>
              <a:defRPr sz="900"/>
            </a:lvl4pPr>
            <a:lvl5pPr marL="1827678" indent="0">
              <a:buNone/>
              <a:defRPr sz="900"/>
            </a:lvl5pPr>
            <a:lvl6pPr marL="2284596" indent="0">
              <a:buNone/>
              <a:defRPr sz="900"/>
            </a:lvl6pPr>
            <a:lvl7pPr marL="2741518" indent="0">
              <a:buNone/>
              <a:defRPr sz="900"/>
            </a:lvl7pPr>
            <a:lvl8pPr marL="3198432" indent="0">
              <a:buNone/>
              <a:defRPr sz="900"/>
            </a:lvl8pPr>
            <a:lvl9pPr marL="3655356"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52"/>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52"/>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A3665D6-D3AA-4B75-99C9-E5BD8099F3B5}" type="datetimeFigureOut">
              <a:rPr lang="sv-SE" smtClean="0">
                <a:solidFill>
                  <a:prstClr val="black">
                    <a:tint val="75000"/>
                  </a:prstClr>
                </a:solidFill>
              </a:rPr>
              <a:pPr/>
              <a:t>2017-12-20</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6653CA84-5007-47DD-A519-9B4F401D332F}" type="slidenum">
              <a:rPr lang="sv-SE" smtClean="0">
                <a:solidFill>
                  <a:prstClr val="black">
                    <a:tint val="75000"/>
                  </a:prstClr>
                </a:solidFill>
              </a:rPr>
              <a:pPr/>
              <a:t>‹#›</a:t>
            </a:fld>
            <a:endParaRPr lang="sv-SE">
              <a:solidFill>
                <a:prstClr val="black">
                  <a:tint val="75000"/>
                </a:prstClr>
              </a:solidFill>
            </a:endParaRPr>
          </a:p>
        </p:txBody>
      </p:sp>
    </p:spTree>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4" indent="0" algn="ctr">
              <a:buNone/>
              <a:defRPr/>
            </a:lvl2pPr>
            <a:lvl3pPr marL="914306" indent="0" algn="ctr">
              <a:buNone/>
              <a:defRPr/>
            </a:lvl3pPr>
            <a:lvl4pPr marL="1371460" indent="0" algn="ctr">
              <a:buNone/>
              <a:defRPr/>
            </a:lvl4pPr>
            <a:lvl5pPr marL="1828613" indent="0" algn="ctr">
              <a:buNone/>
              <a:defRPr/>
            </a:lvl5pPr>
            <a:lvl6pPr marL="2285766" indent="0" algn="ctr">
              <a:buNone/>
              <a:defRPr/>
            </a:lvl6pPr>
            <a:lvl7pPr marL="2742920" indent="0" algn="ctr">
              <a:buNone/>
              <a:defRPr/>
            </a:lvl7pPr>
            <a:lvl8pPr marL="3200072" indent="0" algn="ctr">
              <a:buNone/>
              <a:defRPr/>
            </a:lvl8pPr>
            <a:lvl9pPr marL="3657226" indent="0" algn="ctr">
              <a:buNone/>
              <a:defRPr/>
            </a:lvl9pPr>
          </a:lstStyle>
          <a:p>
            <a:r>
              <a:rPr lang="sv-SE" smtClean="0"/>
              <a:t>Click to edit Master subtitle style</a:t>
            </a:r>
            <a:endParaRPr lang="sv-SE"/>
          </a:p>
        </p:txBody>
      </p:sp>
    </p:spTree>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Tree>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sv-SE" smtClean="0"/>
              <a:t>Click to edit Master title style</a:t>
            </a:r>
            <a:endParaRPr lang="sv-SE"/>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7154" indent="0">
              <a:buNone/>
              <a:defRPr sz="1800"/>
            </a:lvl2pPr>
            <a:lvl3pPr marL="914306" indent="0">
              <a:buNone/>
              <a:defRPr sz="1600"/>
            </a:lvl3pPr>
            <a:lvl4pPr marL="1371460" indent="0">
              <a:buNone/>
              <a:defRPr sz="1400"/>
            </a:lvl4pPr>
            <a:lvl5pPr marL="1828613" indent="0">
              <a:buNone/>
              <a:defRPr sz="1400"/>
            </a:lvl5pPr>
            <a:lvl6pPr marL="2285766" indent="0">
              <a:buNone/>
              <a:defRPr sz="1400"/>
            </a:lvl6pPr>
            <a:lvl7pPr marL="2742920" indent="0">
              <a:buNone/>
              <a:defRPr sz="1400"/>
            </a:lvl7pPr>
            <a:lvl8pPr marL="3200072" indent="0">
              <a:buNone/>
              <a:defRPr sz="1400"/>
            </a:lvl8pPr>
            <a:lvl9pPr marL="3657226" indent="0">
              <a:buNone/>
              <a:defRPr sz="1400"/>
            </a:lvl9pPr>
          </a:lstStyle>
          <a:p>
            <a:pPr lvl="0"/>
            <a:r>
              <a:rPr lang="sv-SE" smtClean="0"/>
              <a:t>Click to edit Master text styles</a:t>
            </a:r>
          </a:p>
        </p:txBody>
      </p:sp>
    </p:spTree>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1322389" y="1844675"/>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4" name="Content Placeholder 3"/>
          <p:cNvSpPr>
            <a:spLocks noGrp="1"/>
          </p:cNvSpPr>
          <p:nvPr>
            <p:ph sz="half" idx="2"/>
          </p:nvPr>
        </p:nvSpPr>
        <p:spPr>
          <a:xfrm>
            <a:off x="4751389" y="1844675"/>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32" y="1535113"/>
            <a:ext cx="4041775" cy="639763"/>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Tree>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sv-SE"/>
          </a:p>
        </p:txBody>
      </p:sp>
    </p:spTree>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49"/>
            <a:ext cx="3008313" cy="1162051"/>
          </a:xfrm>
        </p:spPr>
        <p:txBody>
          <a:bodyPr anchor="b"/>
          <a:lstStyle>
            <a:lvl1pPr algn="l">
              <a:defRPr sz="2000" b="1"/>
            </a:lvl1pPr>
          </a:lstStyle>
          <a:p>
            <a:r>
              <a:rPr lang="sv-SE" smtClean="0"/>
              <a:t>Click to edit Master title style</a:t>
            </a:r>
            <a:endParaRPr lang="sv-SE"/>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sv-SE" smtClean="0"/>
              <a:t>Click to edit Master text styles</a:t>
            </a:r>
          </a:p>
        </p:txBody>
      </p:sp>
    </p:spTree>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sv-SE" smtClean="0"/>
              <a:t>Click to edit Master title style</a:t>
            </a:r>
            <a:endParaRPr lang="sv-S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pPr lvl="0"/>
            <a:endParaRPr lang="sv-SE" noProof="0" smtClean="0"/>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sv-SE" smtClean="0"/>
              <a:t>Click to edit Master text styles</a:t>
            </a:r>
          </a:p>
        </p:txBody>
      </p:sp>
    </p:spTree>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Tree>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1589" y="476254"/>
            <a:ext cx="1676400" cy="5483225"/>
          </a:xfrm>
        </p:spPr>
        <p:txBody>
          <a:bodyPr vert="eaVert"/>
          <a:lstStyle/>
          <a:p>
            <a:r>
              <a:rPr lang="sv-SE" smtClean="0"/>
              <a:t>Click to edit Master title style</a:t>
            </a:r>
            <a:endParaRPr lang="sv-SE"/>
          </a:p>
        </p:txBody>
      </p:sp>
      <p:sp>
        <p:nvSpPr>
          <p:cNvPr id="3" name="Vertical Text Placeholder 2"/>
          <p:cNvSpPr>
            <a:spLocks noGrp="1"/>
          </p:cNvSpPr>
          <p:nvPr>
            <p:ph type="body" orient="vert" idx="1"/>
          </p:nvPr>
        </p:nvSpPr>
        <p:spPr>
          <a:xfrm>
            <a:off x="1322389" y="476254"/>
            <a:ext cx="4876800" cy="5483225"/>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Tree>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22389" y="476251"/>
            <a:ext cx="6705600" cy="1143000"/>
          </a:xfrm>
        </p:spPr>
        <p:txBody>
          <a:bodyPr/>
          <a:lstStyle/>
          <a:p>
            <a:r>
              <a:rPr lang="sv-SE" smtClean="0"/>
              <a:t>Click to edit Master title style</a:t>
            </a:r>
            <a:endParaRPr lang="sv-SE"/>
          </a:p>
        </p:txBody>
      </p:sp>
      <p:sp>
        <p:nvSpPr>
          <p:cNvPr id="3" name="Text Placeholder 2"/>
          <p:cNvSpPr>
            <a:spLocks noGrp="1"/>
          </p:cNvSpPr>
          <p:nvPr>
            <p:ph type="body" sz="half" idx="1"/>
          </p:nvPr>
        </p:nvSpPr>
        <p:spPr>
          <a:xfrm>
            <a:off x="1322389" y="1844675"/>
            <a:ext cx="3276600" cy="4114800"/>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4" name="Content Placeholder 3"/>
          <p:cNvSpPr>
            <a:spLocks noGrp="1"/>
          </p:cNvSpPr>
          <p:nvPr>
            <p:ph sz="quarter" idx="2"/>
          </p:nvPr>
        </p:nvSpPr>
        <p:spPr>
          <a:xfrm>
            <a:off x="4751389" y="1844676"/>
            <a:ext cx="3276600" cy="1981200"/>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Content Placeholder 4"/>
          <p:cNvSpPr>
            <a:spLocks noGrp="1"/>
          </p:cNvSpPr>
          <p:nvPr>
            <p:ph sz="quarter" idx="3"/>
          </p:nvPr>
        </p:nvSpPr>
        <p:spPr>
          <a:xfrm>
            <a:off x="4751389" y="3978275"/>
            <a:ext cx="3276600" cy="1981200"/>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Tree>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322389" y="476254"/>
            <a:ext cx="6705600" cy="5483225"/>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Tree>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2389" y="476251"/>
            <a:ext cx="6705600" cy="1143000"/>
          </a:xfrm>
        </p:spPr>
        <p:txBody>
          <a:bodyPr/>
          <a:lstStyle/>
          <a:p>
            <a:r>
              <a:rPr lang="sv-SE" smtClean="0"/>
              <a:t>Click to edit Master title style</a:t>
            </a:r>
            <a:endParaRPr lang="sv-SE"/>
          </a:p>
        </p:txBody>
      </p:sp>
      <p:sp>
        <p:nvSpPr>
          <p:cNvPr id="3" name="Text Placeholder 2"/>
          <p:cNvSpPr>
            <a:spLocks noGrp="1"/>
          </p:cNvSpPr>
          <p:nvPr>
            <p:ph type="body" sz="half" idx="1"/>
          </p:nvPr>
        </p:nvSpPr>
        <p:spPr>
          <a:xfrm>
            <a:off x="1322389" y="1844675"/>
            <a:ext cx="3276600" cy="4114800"/>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4" name="Content Placeholder 3"/>
          <p:cNvSpPr>
            <a:spLocks noGrp="1"/>
          </p:cNvSpPr>
          <p:nvPr>
            <p:ph sz="half" idx="2"/>
          </p:nvPr>
        </p:nvSpPr>
        <p:spPr>
          <a:xfrm>
            <a:off x="4751389" y="1844675"/>
            <a:ext cx="3276600" cy="4114800"/>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6" Type="http://schemas.openxmlformats.org/officeDocument/2006/relationships/image" Target="../media/image4.pn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theme" Target="../theme/theme1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11.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theme" Target="../theme/theme12.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26" Type="http://schemas.openxmlformats.org/officeDocument/2006/relationships/theme" Target="../theme/theme14.xml"/><Relationship Id="rId3" Type="http://schemas.openxmlformats.org/officeDocument/2006/relationships/slideLayout" Target="../slideLayouts/slideLayout150.xml"/><Relationship Id="rId21" Type="http://schemas.openxmlformats.org/officeDocument/2006/relationships/slideLayout" Target="../slideLayouts/slideLayout168.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slideLayout" Target="../slideLayouts/slideLayout167.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theme" Target="../theme/theme1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theme" Target="../theme/theme17.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18.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19.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2.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slideLayout" Target="../slideLayouts/slideLayout282.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5" Type="http://schemas.openxmlformats.org/officeDocument/2006/relationships/theme" Target="../theme/theme23.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slideLayout" Target="../slideLayouts/slideLayout28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slideLayout" Target="../slideLayouts/slideLayout296.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17" Type="http://schemas.openxmlformats.org/officeDocument/2006/relationships/image" Target="../media/image9.emf"/><Relationship Id="rId2" Type="http://schemas.openxmlformats.org/officeDocument/2006/relationships/slideLayout" Target="../slideLayouts/slideLayout285.xml"/><Relationship Id="rId16" Type="http://schemas.openxmlformats.org/officeDocument/2006/relationships/theme" Target="../theme/theme24.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5" Type="http://schemas.openxmlformats.org/officeDocument/2006/relationships/slideLayout" Target="../slideLayouts/slideLayout29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slideLayout" Target="../slideLayouts/slideLayout29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slideLayout" Target="../slideLayouts/slideLayout311.xml"/><Relationship Id="rId18" Type="http://schemas.openxmlformats.org/officeDocument/2006/relationships/slideLayout" Target="../slideLayouts/slideLayout316.xml"/><Relationship Id="rId26" Type="http://schemas.openxmlformats.org/officeDocument/2006/relationships/theme" Target="../theme/theme25.xml"/><Relationship Id="rId3" Type="http://schemas.openxmlformats.org/officeDocument/2006/relationships/slideLayout" Target="../slideLayouts/slideLayout301.xml"/><Relationship Id="rId21" Type="http://schemas.openxmlformats.org/officeDocument/2006/relationships/slideLayout" Target="../slideLayouts/slideLayout319.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17" Type="http://schemas.openxmlformats.org/officeDocument/2006/relationships/slideLayout" Target="../slideLayouts/slideLayout315.xml"/><Relationship Id="rId25" Type="http://schemas.openxmlformats.org/officeDocument/2006/relationships/slideLayout" Target="../slideLayouts/slideLayout323.xml"/><Relationship Id="rId2" Type="http://schemas.openxmlformats.org/officeDocument/2006/relationships/slideLayout" Target="../slideLayouts/slideLayout300.xml"/><Relationship Id="rId16" Type="http://schemas.openxmlformats.org/officeDocument/2006/relationships/slideLayout" Target="../slideLayouts/slideLayout314.xml"/><Relationship Id="rId20" Type="http://schemas.openxmlformats.org/officeDocument/2006/relationships/slideLayout" Target="../slideLayouts/slideLayout318.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24" Type="http://schemas.openxmlformats.org/officeDocument/2006/relationships/slideLayout" Target="../slideLayouts/slideLayout322.xml"/><Relationship Id="rId5" Type="http://schemas.openxmlformats.org/officeDocument/2006/relationships/slideLayout" Target="../slideLayouts/slideLayout303.xml"/><Relationship Id="rId15" Type="http://schemas.openxmlformats.org/officeDocument/2006/relationships/slideLayout" Target="../slideLayouts/slideLayout313.xml"/><Relationship Id="rId23" Type="http://schemas.openxmlformats.org/officeDocument/2006/relationships/slideLayout" Target="../slideLayouts/slideLayout321.xml"/><Relationship Id="rId10" Type="http://schemas.openxmlformats.org/officeDocument/2006/relationships/slideLayout" Target="../slideLayouts/slideLayout308.xml"/><Relationship Id="rId19" Type="http://schemas.openxmlformats.org/officeDocument/2006/relationships/slideLayout" Target="../slideLayouts/slideLayout317.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slideLayout" Target="../slideLayouts/slideLayout312.xml"/><Relationship Id="rId22" Type="http://schemas.openxmlformats.org/officeDocument/2006/relationships/slideLayout" Target="../slideLayouts/slideLayout320.xml"/><Relationship Id="rId27" Type="http://schemas.openxmlformats.org/officeDocument/2006/relationships/image" Target="../media/image6.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slideLayout" Target="../slideLayouts/slideLayout336.xml"/><Relationship Id="rId18" Type="http://schemas.openxmlformats.org/officeDocument/2006/relationships/slideLayout" Target="../slideLayouts/slideLayout341.xml"/><Relationship Id="rId26" Type="http://schemas.openxmlformats.org/officeDocument/2006/relationships/slideLayout" Target="../slideLayouts/slideLayout349.xml"/><Relationship Id="rId3" Type="http://schemas.openxmlformats.org/officeDocument/2006/relationships/slideLayout" Target="../slideLayouts/slideLayout326.xml"/><Relationship Id="rId21" Type="http://schemas.openxmlformats.org/officeDocument/2006/relationships/slideLayout" Target="../slideLayouts/slideLayout344.xml"/><Relationship Id="rId7" Type="http://schemas.openxmlformats.org/officeDocument/2006/relationships/slideLayout" Target="../slideLayouts/slideLayout330.xml"/><Relationship Id="rId12" Type="http://schemas.openxmlformats.org/officeDocument/2006/relationships/slideLayout" Target="../slideLayouts/slideLayout335.xml"/><Relationship Id="rId17" Type="http://schemas.openxmlformats.org/officeDocument/2006/relationships/slideLayout" Target="../slideLayouts/slideLayout340.xml"/><Relationship Id="rId25" Type="http://schemas.openxmlformats.org/officeDocument/2006/relationships/slideLayout" Target="../slideLayouts/slideLayout348.xml"/><Relationship Id="rId2" Type="http://schemas.openxmlformats.org/officeDocument/2006/relationships/slideLayout" Target="../slideLayouts/slideLayout325.xml"/><Relationship Id="rId16" Type="http://schemas.openxmlformats.org/officeDocument/2006/relationships/slideLayout" Target="../slideLayouts/slideLayout339.xml"/><Relationship Id="rId20" Type="http://schemas.openxmlformats.org/officeDocument/2006/relationships/slideLayout" Target="../slideLayouts/slideLayout343.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24" Type="http://schemas.openxmlformats.org/officeDocument/2006/relationships/slideLayout" Target="../slideLayouts/slideLayout347.xml"/><Relationship Id="rId5" Type="http://schemas.openxmlformats.org/officeDocument/2006/relationships/slideLayout" Target="../slideLayouts/slideLayout328.xml"/><Relationship Id="rId15" Type="http://schemas.openxmlformats.org/officeDocument/2006/relationships/slideLayout" Target="../slideLayouts/slideLayout338.xml"/><Relationship Id="rId23" Type="http://schemas.openxmlformats.org/officeDocument/2006/relationships/slideLayout" Target="../slideLayouts/slideLayout346.xml"/><Relationship Id="rId28" Type="http://schemas.openxmlformats.org/officeDocument/2006/relationships/image" Target="../media/image6.png"/><Relationship Id="rId10" Type="http://schemas.openxmlformats.org/officeDocument/2006/relationships/slideLayout" Target="../slideLayouts/slideLayout333.xml"/><Relationship Id="rId19" Type="http://schemas.openxmlformats.org/officeDocument/2006/relationships/slideLayout" Target="../slideLayouts/slideLayout342.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slideLayout" Target="../slideLayouts/slideLayout337.xml"/><Relationship Id="rId22" Type="http://schemas.openxmlformats.org/officeDocument/2006/relationships/slideLayout" Target="../slideLayouts/slideLayout345.xml"/><Relationship Id="rId27"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57.xml"/><Relationship Id="rId13" Type="http://schemas.openxmlformats.org/officeDocument/2006/relationships/slideLayout" Target="../slideLayouts/slideLayout362.xml"/><Relationship Id="rId18" Type="http://schemas.openxmlformats.org/officeDocument/2006/relationships/slideLayout" Target="../slideLayouts/slideLayout367.xml"/><Relationship Id="rId26" Type="http://schemas.openxmlformats.org/officeDocument/2006/relationships/theme" Target="../theme/theme27.xml"/><Relationship Id="rId3" Type="http://schemas.openxmlformats.org/officeDocument/2006/relationships/slideLayout" Target="../slideLayouts/slideLayout352.xml"/><Relationship Id="rId21" Type="http://schemas.openxmlformats.org/officeDocument/2006/relationships/slideLayout" Target="../slideLayouts/slideLayout370.xml"/><Relationship Id="rId7" Type="http://schemas.openxmlformats.org/officeDocument/2006/relationships/slideLayout" Target="../slideLayouts/slideLayout356.xml"/><Relationship Id="rId12" Type="http://schemas.openxmlformats.org/officeDocument/2006/relationships/slideLayout" Target="../slideLayouts/slideLayout361.xml"/><Relationship Id="rId17" Type="http://schemas.openxmlformats.org/officeDocument/2006/relationships/slideLayout" Target="../slideLayouts/slideLayout366.xml"/><Relationship Id="rId25" Type="http://schemas.openxmlformats.org/officeDocument/2006/relationships/slideLayout" Target="../slideLayouts/slideLayout374.xml"/><Relationship Id="rId2" Type="http://schemas.openxmlformats.org/officeDocument/2006/relationships/slideLayout" Target="../slideLayouts/slideLayout351.xml"/><Relationship Id="rId16" Type="http://schemas.openxmlformats.org/officeDocument/2006/relationships/slideLayout" Target="../slideLayouts/slideLayout365.xml"/><Relationship Id="rId20" Type="http://schemas.openxmlformats.org/officeDocument/2006/relationships/slideLayout" Target="../slideLayouts/slideLayout369.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24" Type="http://schemas.openxmlformats.org/officeDocument/2006/relationships/slideLayout" Target="../slideLayouts/slideLayout373.xml"/><Relationship Id="rId5" Type="http://schemas.openxmlformats.org/officeDocument/2006/relationships/slideLayout" Target="../slideLayouts/slideLayout354.xml"/><Relationship Id="rId15" Type="http://schemas.openxmlformats.org/officeDocument/2006/relationships/slideLayout" Target="../slideLayouts/slideLayout364.xml"/><Relationship Id="rId23" Type="http://schemas.openxmlformats.org/officeDocument/2006/relationships/slideLayout" Target="../slideLayouts/slideLayout372.xml"/><Relationship Id="rId10" Type="http://schemas.openxmlformats.org/officeDocument/2006/relationships/slideLayout" Target="../slideLayouts/slideLayout359.xml"/><Relationship Id="rId19" Type="http://schemas.openxmlformats.org/officeDocument/2006/relationships/slideLayout" Target="../slideLayouts/slideLayout368.xml"/><Relationship Id="rId4" Type="http://schemas.openxmlformats.org/officeDocument/2006/relationships/slideLayout" Target="../slideLayouts/slideLayout353.xml"/><Relationship Id="rId9" Type="http://schemas.openxmlformats.org/officeDocument/2006/relationships/slideLayout" Target="../slideLayouts/slideLayout358.xml"/><Relationship Id="rId14" Type="http://schemas.openxmlformats.org/officeDocument/2006/relationships/slideLayout" Target="../slideLayouts/slideLayout363.xml"/><Relationship Id="rId22" Type="http://schemas.openxmlformats.org/officeDocument/2006/relationships/slideLayout" Target="../slideLayouts/slideLayout37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slideLayout" Target="../slideLayouts/slideLayout387.xml"/><Relationship Id="rId18" Type="http://schemas.openxmlformats.org/officeDocument/2006/relationships/slideLayout" Target="../slideLayouts/slideLayout392.xml"/><Relationship Id="rId26" Type="http://schemas.openxmlformats.org/officeDocument/2006/relationships/slideLayout" Target="../slideLayouts/slideLayout400.xml"/><Relationship Id="rId3" Type="http://schemas.openxmlformats.org/officeDocument/2006/relationships/slideLayout" Target="../slideLayouts/slideLayout377.xml"/><Relationship Id="rId21" Type="http://schemas.openxmlformats.org/officeDocument/2006/relationships/slideLayout" Target="../slideLayouts/slideLayout395.xml"/><Relationship Id="rId7" Type="http://schemas.openxmlformats.org/officeDocument/2006/relationships/slideLayout" Target="../slideLayouts/slideLayout381.xml"/><Relationship Id="rId12" Type="http://schemas.openxmlformats.org/officeDocument/2006/relationships/slideLayout" Target="../slideLayouts/slideLayout386.xml"/><Relationship Id="rId17" Type="http://schemas.openxmlformats.org/officeDocument/2006/relationships/slideLayout" Target="../slideLayouts/slideLayout391.xml"/><Relationship Id="rId25" Type="http://schemas.openxmlformats.org/officeDocument/2006/relationships/slideLayout" Target="../slideLayouts/slideLayout399.xml"/><Relationship Id="rId2" Type="http://schemas.openxmlformats.org/officeDocument/2006/relationships/slideLayout" Target="../slideLayouts/slideLayout376.xml"/><Relationship Id="rId16" Type="http://schemas.openxmlformats.org/officeDocument/2006/relationships/slideLayout" Target="../slideLayouts/slideLayout390.xml"/><Relationship Id="rId20" Type="http://schemas.openxmlformats.org/officeDocument/2006/relationships/slideLayout" Target="../slideLayouts/slideLayout394.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24" Type="http://schemas.openxmlformats.org/officeDocument/2006/relationships/slideLayout" Target="../slideLayouts/slideLayout398.xml"/><Relationship Id="rId5" Type="http://schemas.openxmlformats.org/officeDocument/2006/relationships/slideLayout" Target="../slideLayouts/slideLayout379.xml"/><Relationship Id="rId15" Type="http://schemas.openxmlformats.org/officeDocument/2006/relationships/slideLayout" Target="../slideLayouts/slideLayout389.xml"/><Relationship Id="rId23" Type="http://schemas.openxmlformats.org/officeDocument/2006/relationships/slideLayout" Target="../slideLayouts/slideLayout397.xml"/><Relationship Id="rId28" Type="http://schemas.openxmlformats.org/officeDocument/2006/relationships/image" Target="../media/image6.png"/><Relationship Id="rId10" Type="http://schemas.openxmlformats.org/officeDocument/2006/relationships/slideLayout" Target="../slideLayouts/slideLayout384.xml"/><Relationship Id="rId19" Type="http://schemas.openxmlformats.org/officeDocument/2006/relationships/slideLayout" Target="../slideLayouts/slideLayout393.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slideLayout" Target="../slideLayouts/slideLayout388.xml"/><Relationship Id="rId22" Type="http://schemas.openxmlformats.org/officeDocument/2006/relationships/slideLayout" Target="../slideLayouts/slideLayout396.xml"/><Relationship Id="rId27" Type="http://schemas.openxmlformats.org/officeDocument/2006/relationships/theme" Target="../theme/theme2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3.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ags" Target="../tags/tag1.xml"/><Relationship Id="rId5" Type="http://schemas.openxmlformats.org/officeDocument/2006/relationships/theme" Target="../theme/theme5.xml"/><Relationship Id="rId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6.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7.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9.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22388" y="476250"/>
            <a:ext cx="6705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t>Klicka här för att ändra format på bakgrundsrubriken</a:t>
            </a:r>
          </a:p>
        </p:txBody>
      </p:sp>
      <p:sp>
        <p:nvSpPr>
          <p:cNvPr id="1027" name="Rectangle 3"/>
          <p:cNvSpPr>
            <a:spLocks noGrp="1" noChangeArrowheads="1"/>
          </p:cNvSpPr>
          <p:nvPr>
            <p:ph type="body" idx="1"/>
          </p:nvPr>
        </p:nvSpPr>
        <p:spPr bwMode="auto">
          <a:xfrm>
            <a:off x="1322388" y="1844675"/>
            <a:ext cx="67056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6810" name="Rectangle 10"/>
          <p:cNvSpPr>
            <a:spLocks noChangeArrowheads="1"/>
          </p:cNvSpPr>
          <p:nvPr userDrawn="1"/>
        </p:nvSpPr>
        <p:spPr bwMode="auto">
          <a:xfrm>
            <a:off x="0" y="0"/>
            <a:ext cx="684213" cy="6858000"/>
          </a:xfrm>
          <a:prstGeom prst="rect">
            <a:avLst/>
          </a:prstGeom>
          <a:solidFill>
            <a:schemeClr val="tx2"/>
          </a:solidFill>
          <a:ln w="9525">
            <a:noFill/>
            <a:miter lim="800000"/>
            <a:headEnd/>
            <a:tailEnd/>
          </a:ln>
          <a:effectLst/>
        </p:spPr>
        <p:txBody>
          <a:bodyPr wrap="none" anchor="ctr"/>
          <a:lstStyle/>
          <a:p>
            <a:pPr algn="ctr">
              <a:spcBef>
                <a:spcPct val="0"/>
              </a:spcBef>
              <a:buFontTx/>
              <a:buNone/>
              <a:defRPr/>
            </a:pPr>
            <a:endParaRPr lang="sv-SE" sz="3600">
              <a:solidFill>
                <a:srgbClr val="669900"/>
              </a:solidFill>
              <a:latin typeface="Gill Sans MT" charset="0"/>
              <a:ea typeface="ＭＳ Ｐゴシック" charset="0"/>
              <a:cs typeface="ＭＳ Ｐゴシック" charset="0"/>
            </a:endParaRPr>
          </a:p>
        </p:txBody>
      </p:sp>
      <p:sp>
        <p:nvSpPr>
          <p:cNvPr id="6" name="Ellips 5"/>
          <p:cNvSpPr/>
          <p:nvPr userDrawn="1"/>
        </p:nvSpPr>
        <p:spPr bwMode="auto">
          <a:xfrm>
            <a:off x="7593013" y="5581650"/>
            <a:ext cx="971550" cy="971550"/>
          </a:xfrm>
          <a:prstGeom prst="ellipse">
            <a:avLst/>
          </a:prstGeom>
          <a:noFill/>
          <a:ln w="38100" cap="flat" cmpd="sng" algn="ctr">
            <a:solidFill>
              <a:schemeClr val="bg1">
                <a:lumMod val="65000"/>
                <a:alpha val="49000"/>
              </a:schemeClr>
            </a:solidFill>
            <a:prstDash val="solid"/>
            <a:round/>
            <a:headEnd type="none" w="med" len="med"/>
            <a:tailEnd type="none" w="med" len="med"/>
          </a:ln>
          <a:effectLst/>
        </p:spPr>
        <p:txBody>
          <a:bodyPr anchor="ctr"/>
          <a:lstStyle/>
          <a:p>
            <a:pPr algn="ctr">
              <a:spcBef>
                <a:spcPct val="0"/>
              </a:spcBef>
              <a:buFontTx/>
              <a:buNone/>
              <a:defRPr/>
            </a:pPr>
            <a:endParaRPr lang="sv-SE" sz="3600">
              <a:solidFill>
                <a:srgbClr val="669900"/>
              </a:solidFill>
              <a:latin typeface="Gill Sans MT" charset="0"/>
              <a:ea typeface="ＭＳ Ｐゴシック" charset="0"/>
              <a:cs typeface="ＭＳ Ｐゴシック" charset="0"/>
            </a:endParaRPr>
          </a:p>
        </p:txBody>
      </p:sp>
      <p:sp>
        <p:nvSpPr>
          <p:cNvPr id="7" name="Ellips 6"/>
          <p:cNvSpPr/>
          <p:nvPr userDrawn="1"/>
        </p:nvSpPr>
        <p:spPr bwMode="auto">
          <a:xfrm>
            <a:off x="8659813" y="6343650"/>
            <a:ext cx="179387" cy="179388"/>
          </a:xfrm>
          <a:prstGeom prst="ellipse">
            <a:avLst/>
          </a:prstGeom>
          <a:solidFill>
            <a:srgbClr val="6F972E"/>
          </a:solidFill>
          <a:ln w="0" cap="flat" cmpd="sng" algn="ctr">
            <a:solidFill>
              <a:srgbClr val="6F972E">
                <a:alpha val="59000"/>
              </a:srgbClr>
            </a:solidFill>
            <a:prstDash val="solid"/>
            <a:round/>
            <a:headEnd type="none" w="med" len="med"/>
            <a:tailEnd type="none" w="med" len="med"/>
          </a:ln>
          <a:effectLst/>
        </p:spPr>
        <p:txBody>
          <a:bodyPr anchor="ctr"/>
          <a:lstStyle/>
          <a:p>
            <a:pPr algn="ctr">
              <a:spcBef>
                <a:spcPct val="0"/>
              </a:spcBef>
              <a:buFontTx/>
              <a:buNone/>
              <a:defRPr/>
            </a:pPr>
            <a:endParaRPr lang="sv-SE" sz="3600">
              <a:solidFill>
                <a:srgbClr val="669900"/>
              </a:solidFill>
              <a:latin typeface="Gill Sans MT" charset="0"/>
              <a:ea typeface="ＭＳ Ｐゴシック" charset="0"/>
              <a:cs typeface="ＭＳ Ｐゴシック" charset="0"/>
            </a:endParaRPr>
          </a:p>
        </p:txBody>
      </p:sp>
    </p:spTree>
    <p:extLst>
      <p:ext uri="{BB962C8B-B14F-4D97-AF65-F5344CB8AC3E}">
        <p14:creationId xmlns:p14="http://schemas.microsoft.com/office/powerpoint/2010/main" val="30917813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Lst>
  <p:txStyles>
    <p:titleStyle>
      <a:lvl1pPr algn="l" rtl="0" eaLnBrk="0" fontAlgn="base" hangingPunct="0">
        <a:spcBef>
          <a:spcPct val="0"/>
        </a:spcBef>
        <a:spcAft>
          <a:spcPct val="0"/>
        </a:spcAft>
        <a:defRPr sz="3600">
          <a:solidFill>
            <a:srgbClr val="669900"/>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rgbClr val="669900"/>
          </a:solidFill>
          <a:latin typeface="Gill Sans MT" charset="0"/>
          <a:ea typeface="ＭＳ Ｐゴシック" charset="-128"/>
          <a:cs typeface="ＭＳ Ｐゴシック" charset="-128"/>
        </a:defRPr>
      </a:lvl2pPr>
      <a:lvl3pPr algn="l" rtl="0" eaLnBrk="0" fontAlgn="base" hangingPunct="0">
        <a:spcBef>
          <a:spcPct val="0"/>
        </a:spcBef>
        <a:spcAft>
          <a:spcPct val="0"/>
        </a:spcAft>
        <a:defRPr sz="3600">
          <a:solidFill>
            <a:srgbClr val="669900"/>
          </a:solidFill>
          <a:latin typeface="Gill Sans MT" charset="0"/>
          <a:ea typeface="ＭＳ Ｐゴシック" charset="-128"/>
          <a:cs typeface="ＭＳ Ｐゴシック" charset="-128"/>
        </a:defRPr>
      </a:lvl3pPr>
      <a:lvl4pPr algn="l" rtl="0" eaLnBrk="0" fontAlgn="base" hangingPunct="0">
        <a:spcBef>
          <a:spcPct val="0"/>
        </a:spcBef>
        <a:spcAft>
          <a:spcPct val="0"/>
        </a:spcAft>
        <a:defRPr sz="3600">
          <a:solidFill>
            <a:srgbClr val="669900"/>
          </a:solidFill>
          <a:latin typeface="Gill Sans MT" charset="0"/>
          <a:ea typeface="ＭＳ Ｐゴシック" charset="-128"/>
          <a:cs typeface="ＭＳ Ｐゴシック" charset="-128"/>
        </a:defRPr>
      </a:lvl4pPr>
      <a:lvl5pPr algn="l" rtl="0" eaLnBrk="0" fontAlgn="base" hangingPunct="0">
        <a:spcBef>
          <a:spcPct val="0"/>
        </a:spcBef>
        <a:spcAft>
          <a:spcPct val="0"/>
        </a:spcAft>
        <a:defRPr sz="3600">
          <a:solidFill>
            <a:srgbClr val="669900"/>
          </a:solidFill>
          <a:latin typeface="Gill Sans MT" charset="0"/>
          <a:ea typeface="ＭＳ Ｐゴシック" charset="-128"/>
          <a:cs typeface="ＭＳ Ｐゴシック" charset="-128"/>
        </a:defRPr>
      </a:lvl5pPr>
      <a:lvl6pPr marL="457200" algn="l" rtl="0" fontAlgn="base">
        <a:spcBef>
          <a:spcPct val="0"/>
        </a:spcBef>
        <a:spcAft>
          <a:spcPct val="0"/>
        </a:spcAft>
        <a:defRPr sz="3600">
          <a:solidFill>
            <a:srgbClr val="669900"/>
          </a:solidFill>
          <a:latin typeface="Gill Sans MT" charset="0"/>
        </a:defRPr>
      </a:lvl6pPr>
      <a:lvl7pPr marL="914400" algn="l" rtl="0" fontAlgn="base">
        <a:spcBef>
          <a:spcPct val="0"/>
        </a:spcBef>
        <a:spcAft>
          <a:spcPct val="0"/>
        </a:spcAft>
        <a:defRPr sz="3600">
          <a:solidFill>
            <a:srgbClr val="669900"/>
          </a:solidFill>
          <a:latin typeface="Gill Sans MT" charset="0"/>
        </a:defRPr>
      </a:lvl7pPr>
      <a:lvl8pPr marL="1371600" algn="l" rtl="0" fontAlgn="base">
        <a:spcBef>
          <a:spcPct val="0"/>
        </a:spcBef>
        <a:spcAft>
          <a:spcPct val="0"/>
        </a:spcAft>
        <a:defRPr sz="3600">
          <a:solidFill>
            <a:srgbClr val="669900"/>
          </a:solidFill>
          <a:latin typeface="Gill Sans MT" charset="0"/>
        </a:defRPr>
      </a:lvl8pPr>
      <a:lvl9pPr marL="1828800" algn="l" rtl="0" fontAlgn="base">
        <a:spcBef>
          <a:spcPct val="0"/>
        </a:spcBef>
        <a:spcAft>
          <a:spcPct val="0"/>
        </a:spcAft>
        <a:defRPr sz="3600">
          <a:solidFill>
            <a:srgbClr val="669900"/>
          </a:solidFill>
          <a:latin typeface="Gill Sans MT" charset="0"/>
        </a:defRPr>
      </a:lvl9pPr>
    </p:titleStyle>
    <p:bodyStyle>
      <a:lvl1pPr marL="342900" indent="-342900" algn="l" rtl="0" eaLnBrk="0" fontAlgn="base" hangingPunct="0">
        <a:spcBef>
          <a:spcPct val="40000"/>
        </a:spcBef>
        <a:spcAft>
          <a:spcPct val="0"/>
        </a:spcAft>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cirkelpunkt"/>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7380288" y="5654679"/>
            <a:ext cx="1143000" cy="94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322389" y="476251"/>
            <a:ext cx="6705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0" tIns="45716" rIns="91430" bIns="45716" numCol="1" anchor="ctr" anchorCtr="0" compatLnSpc="1">
            <a:prstTxWarp prst="textNoShape">
              <a:avLst/>
            </a:prstTxWarp>
          </a:bodyPr>
          <a:lstStyle/>
          <a:p>
            <a:pPr lvl="0"/>
            <a:r>
              <a:rPr lang="sv-SE"/>
              <a:t>Klicka här för att ändra format på bakgrundsrubriken</a:t>
            </a:r>
          </a:p>
        </p:txBody>
      </p:sp>
      <p:sp>
        <p:nvSpPr>
          <p:cNvPr id="1028" name="Rectangle 3"/>
          <p:cNvSpPr>
            <a:spLocks noGrp="1" noChangeArrowheads="1"/>
          </p:cNvSpPr>
          <p:nvPr>
            <p:ph type="body" idx="1"/>
          </p:nvPr>
        </p:nvSpPr>
        <p:spPr bwMode="auto">
          <a:xfrm>
            <a:off x="1322389" y="1844675"/>
            <a:ext cx="67056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29" name="Rectangle 10"/>
          <p:cNvSpPr>
            <a:spLocks noChangeArrowheads="1"/>
          </p:cNvSpPr>
          <p:nvPr userDrawn="1"/>
        </p:nvSpPr>
        <p:spPr bwMode="auto">
          <a:xfrm>
            <a:off x="8" y="0"/>
            <a:ext cx="684213"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30" tIns="45716" rIns="91430" bIns="45716" anchor="ctr"/>
          <a:lstStyle/>
          <a:p>
            <a:pPr algn="ctr" defTabSz="914306">
              <a:spcBef>
                <a:spcPct val="0"/>
              </a:spcBef>
              <a:buFontTx/>
              <a:buNone/>
            </a:pPr>
            <a:endParaRPr lang="sv-SE" sz="3600">
              <a:solidFill>
                <a:srgbClr val="669900"/>
              </a:solidFill>
              <a:latin typeface="Gill Sans MT" charset="0"/>
              <a:ea typeface="ＭＳ Ｐゴシック" charset="0"/>
              <a:cs typeface="ＭＳ Ｐゴシック" charset="0"/>
            </a:endParaRPr>
          </a:p>
        </p:txBody>
      </p:sp>
    </p:spTree>
    <p:extLst>
      <p:ext uri="{BB962C8B-B14F-4D97-AF65-F5344CB8AC3E}">
        <p14:creationId xmlns:p14="http://schemas.microsoft.com/office/powerpoint/2010/main" val="511657161"/>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 id="2147483993" r:id="rId14"/>
  </p:sldLayoutIdLst>
  <p:txStyles>
    <p:titleStyle>
      <a:lvl1pPr algn="l" rtl="0" eaLnBrk="0" fontAlgn="base" hangingPunct="0">
        <a:spcBef>
          <a:spcPct val="0"/>
        </a:spcBef>
        <a:spcAft>
          <a:spcPct val="0"/>
        </a:spcAft>
        <a:defRPr sz="3600">
          <a:solidFill>
            <a:srgbClr val="669900"/>
          </a:solidFill>
          <a:latin typeface="+mj-lt"/>
          <a:ea typeface="ＭＳ Ｐゴシック" charset="0"/>
          <a:cs typeface="ＭＳ Ｐゴシック" charset="0"/>
        </a:defRPr>
      </a:lvl1pPr>
      <a:lvl2pPr algn="l" rtl="0" eaLnBrk="0" fontAlgn="base" hangingPunct="0">
        <a:spcBef>
          <a:spcPct val="0"/>
        </a:spcBef>
        <a:spcAft>
          <a:spcPct val="0"/>
        </a:spcAft>
        <a:defRPr sz="3600">
          <a:solidFill>
            <a:srgbClr val="669900"/>
          </a:solidFill>
          <a:latin typeface="Gill Sans MT" charset="0"/>
          <a:ea typeface="ＭＳ Ｐゴシック" charset="0"/>
          <a:cs typeface="ＭＳ Ｐゴシック" charset="0"/>
        </a:defRPr>
      </a:lvl2pPr>
      <a:lvl3pPr algn="l" rtl="0" eaLnBrk="0" fontAlgn="base" hangingPunct="0">
        <a:spcBef>
          <a:spcPct val="0"/>
        </a:spcBef>
        <a:spcAft>
          <a:spcPct val="0"/>
        </a:spcAft>
        <a:defRPr sz="3600">
          <a:solidFill>
            <a:srgbClr val="669900"/>
          </a:solidFill>
          <a:latin typeface="Gill Sans MT" charset="0"/>
          <a:ea typeface="ＭＳ Ｐゴシック" charset="0"/>
          <a:cs typeface="ＭＳ Ｐゴシック" charset="0"/>
        </a:defRPr>
      </a:lvl3pPr>
      <a:lvl4pPr algn="l" rtl="0" eaLnBrk="0" fontAlgn="base" hangingPunct="0">
        <a:spcBef>
          <a:spcPct val="0"/>
        </a:spcBef>
        <a:spcAft>
          <a:spcPct val="0"/>
        </a:spcAft>
        <a:defRPr sz="3600">
          <a:solidFill>
            <a:srgbClr val="669900"/>
          </a:solidFill>
          <a:latin typeface="Gill Sans MT" charset="0"/>
          <a:ea typeface="ＭＳ Ｐゴシック" charset="0"/>
          <a:cs typeface="ＭＳ Ｐゴシック" charset="0"/>
        </a:defRPr>
      </a:lvl4pPr>
      <a:lvl5pPr algn="l" rtl="0" eaLnBrk="0" fontAlgn="base" hangingPunct="0">
        <a:spcBef>
          <a:spcPct val="0"/>
        </a:spcBef>
        <a:spcAft>
          <a:spcPct val="0"/>
        </a:spcAft>
        <a:defRPr sz="3600">
          <a:solidFill>
            <a:srgbClr val="669900"/>
          </a:solidFill>
          <a:latin typeface="Gill Sans MT" charset="0"/>
          <a:ea typeface="ＭＳ Ｐゴシック" charset="0"/>
          <a:cs typeface="ＭＳ Ｐゴシック" charset="0"/>
        </a:defRPr>
      </a:lvl5pPr>
      <a:lvl6pPr marL="457154" algn="l" rtl="0" fontAlgn="base">
        <a:spcBef>
          <a:spcPct val="0"/>
        </a:spcBef>
        <a:spcAft>
          <a:spcPct val="0"/>
        </a:spcAft>
        <a:defRPr sz="3600">
          <a:solidFill>
            <a:srgbClr val="669900"/>
          </a:solidFill>
          <a:latin typeface="Gill Sans MT" charset="0"/>
        </a:defRPr>
      </a:lvl6pPr>
      <a:lvl7pPr marL="914306" algn="l" rtl="0" fontAlgn="base">
        <a:spcBef>
          <a:spcPct val="0"/>
        </a:spcBef>
        <a:spcAft>
          <a:spcPct val="0"/>
        </a:spcAft>
        <a:defRPr sz="3600">
          <a:solidFill>
            <a:srgbClr val="669900"/>
          </a:solidFill>
          <a:latin typeface="Gill Sans MT" charset="0"/>
        </a:defRPr>
      </a:lvl7pPr>
      <a:lvl8pPr marL="1371460" algn="l" rtl="0" fontAlgn="base">
        <a:spcBef>
          <a:spcPct val="0"/>
        </a:spcBef>
        <a:spcAft>
          <a:spcPct val="0"/>
        </a:spcAft>
        <a:defRPr sz="3600">
          <a:solidFill>
            <a:srgbClr val="669900"/>
          </a:solidFill>
          <a:latin typeface="Gill Sans MT" charset="0"/>
        </a:defRPr>
      </a:lvl8pPr>
      <a:lvl9pPr marL="1828613" algn="l" rtl="0" fontAlgn="base">
        <a:spcBef>
          <a:spcPct val="0"/>
        </a:spcBef>
        <a:spcAft>
          <a:spcPct val="0"/>
        </a:spcAft>
        <a:defRPr sz="3600">
          <a:solidFill>
            <a:srgbClr val="669900"/>
          </a:solidFill>
          <a:latin typeface="Gill Sans MT" charset="0"/>
        </a:defRPr>
      </a:lvl9pPr>
    </p:titleStyle>
    <p:bodyStyle>
      <a:lvl1pPr marL="342865" indent="-342865" algn="l" rtl="0" eaLnBrk="0" fontAlgn="base" hangingPunct="0">
        <a:spcBef>
          <a:spcPct val="40000"/>
        </a:spcBef>
        <a:spcAft>
          <a:spcPct val="0"/>
        </a:spcAft>
        <a:buChar char="•"/>
        <a:defRPr sz="2400">
          <a:solidFill>
            <a:schemeClr val="tx1"/>
          </a:solidFill>
          <a:latin typeface="+mn-lt"/>
          <a:ea typeface="ＭＳ Ｐゴシック" charset="0"/>
          <a:cs typeface="ＭＳ Ｐゴシック" charset="0"/>
        </a:defRPr>
      </a:lvl1pPr>
      <a:lvl2pPr marL="742874" indent="-285722" algn="l" rtl="0" eaLnBrk="0" fontAlgn="base" hangingPunct="0">
        <a:spcBef>
          <a:spcPct val="20000"/>
        </a:spcBef>
        <a:spcAft>
          <a:spcPct val="0"/>
        </a:spcAft>
        <a:buChar char="–"/>
        <a:defRPr sz="2000">
          <a:solidFill>
            <a:schemeClr val="tx1"/>
          </a:solidFill>
          <a:latin typeface="+mn-lt"/>
          <a:ea typeface="ＭＳ Ｐゴシック" charset="-128"/>
        </a:defRPr>
      </a:lvl2pPr>
      <a:lvl3pPr marL="1142883" indent="-228576" algn="l" rtl="0" eaLnBrk="0" fontAlgn="base" hangingPunct="0">
        <a:spcBef>
          <a:spcPct val="20000"/>
        </a:spcBef>
        <a:spcAft>
          <a:spcPct val="0"/>
        </a:spcAft>
        <a:buChar char="•"/>
        <a:defRPr>
          <a:solidFill>
            <a:schemeClr val="tx1"/>
          </a:solidFill>
          <a:latin typeface="+mn-lt"/>
          <a:ea typeface="ＭＳ Ｐゴシック" charset="-128"/>
        </a:defRPr>
      </a:lvl3pPr>
      <a:lvl4pPr marL="1600036" indent="-228576" algn="l" rtl="0" eaLnBrk="0" fontAlgn="base" hangingPunct="0">
        <a:spcBef>
          <a:spcPct val="20000"/>
        </a:spcBef>
        <a:spcAft>
          <a:spcPct val="0"/>
        </a:spcAft>
        <a:buChar char="–"/>
        <a:defRPr sz="2000">
          <a:solidFill>
            <a:schemeClr val="tx1"/>
          </a:solidFill>
          <a:latin typeface="+mn-lt"/>
          <a:ea typeface="ＭＳ Ｐゴシック" charset="-128"/>
        </a:defRPr>
      </a:lvl4pPr>
      <a:lvl5pPr marL="2057190" indent="-228576" algn="l" rtl="0" eaLnBrk="0" fontAlgn="base" hangingPunct="0">
        <a:spcBef>
          <a:spcPct val="20000"/>
        </a:spcBef>
        <a:spcAft>
          <a:spcPct val="0"/>
        </a:spcAft>
        <a:buChar char="»"/>
        <a:defRPr sz="2000">
          <a:solidFill>
            <a:schemeClr val="tx1"/>
          </a:solidFill>
          <a:latin typeface="+mn-lt"/>
          <a:ea typeface="ＭＳ Ｐゴシック" charset="-128"/>
        </a:defRPr>
      </a:lvl5pPr>
      <a:lvl6pPr marL="2514343" indent="-228576" algn="l" rtl="0" fontAlgn="base">
        <a:spcBef>
          <a:spcPct val="20000"/>
        </a:spcBef>
        <a:spcAft>
          <a:spcPct val="0"/>
        </a:spcAft>
        <a:buChar char="»"/>
        <a:defRPr sz="2000">
          <a:solidFill>
            <a:schemeClr val="tx1"/>
          </a:solidFill>
          <a:latin typeface="+mn-lt"/>
          <a:ea typeface="ＭＳ Ｐゴシック" charset="-128"/>
        </a:defRPr>
      </a:lvl6pPr>
      <a:lvl7pPr marL="2971496" indent="-228576" algn="l" rtl="0" fontAlgn="base">
        <a:spcBef>
          <a:spcPct val="20000"/>
        </a:spcBef>
        <a:spcAft>
          <a:spcPct val="0"/>
        </a:spcAft>
        <a:buChar char="»"/>
        <a:defRPr sz="2000">
          <a:solidFill>
            <a:schemeClr val="tx1"/>
          </a:solidFill>
          <a:latin typeface="+mn-lt"/>
          <a:ea typeface="ＭＳ Ｐゴシック" charset="-128"/>
        </a:defRPr>
      </a:lvl7pPr>
      <a:lvl8pPr marL="3428650" indent="-228576" algn="l" rtl="0" fontAlgn="base">
        <a:spcBef>
          <a:spcPct val="20000"/>
        </a:spcBef>
        <a:spcAft>
          <a:spcPct val="0"/>
        </a:spcAft>
        <a:buChar char="»"/>
        <a:defRPr sz="2000">
          <a:solidFill>
            <a:schemeClr val="tx1"/>
          </a:solidFill>
          <a:latin typeface="+mn-lt"/>
          <a:ea typeface="ＭＳ Ｐゴシック" charset="-128"/>
        </a:defRPr>
      </a:lvl8pPr>
      <a:lvl9pPr marL="3885802" indent="-22857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sv-SE"/>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buFontTx/>
              <a:buNone/>
            </a:pPr>
            <a:fld id="{EA3665D6-D3AA-4B75-99C9-E5BD8099F3B5}" type="datetimeFigureOut">
              <a:rPr lang="sv-SE" smtClean="0">
                <a:solidFill>
                  <a:prstClr val="black">
                    <a:tint val="75000"/>
                  </a:prstClr>
                </a:solidFill>
                <a:latin typeface="Calibri"/>
              </a:rPr>
              <a:pPr fontAlgn="auto">
                <a:spcBef>
                  <a:spcPts val="0"/>
                </a:spcBef>
                <a:spcAft>
                  <a:spcPts val="0"/>
                </a:spcAft>
                <a:buFontTx/>
                <a:buNone/>
              </a:pPr>
              <a:t>2017-12-20</a:t>
            </a:fld>
            <a:endParaRPr lang="sv-SE">
              <a:solidFill>
                <a:prstClr val="black">
                  <a:tint val="75000"/>
                </a:prstClr>
              </a:solidFill>
              <a:latin typeface="Calibri"/>
            </a:endParaRPr>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buFontTx/>
              <a:buNone/>
            </a:pPr>
            <a:endParaRPr lang="sv-SE">
              <a:solidFill>
                <a:prstClr val="black">
                  <a:tint val="75000"/>
                </a:prstClr>
              </a:solidFill>
              <a:latin typeface="Calibri"/>
            </a:endParaRPr>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buFontTx/>
              <a:buNone/>
            </a:pPr>
            <a:fld id="{6653CA84-5007-47DD-A519-9B4F401D332F}" type="slidenum">
              <a:rPr lang="sv-SE" smtClean="0">
                <a:solidFill>
                  <a:prstClr val="black">
                    <a:tint val="75000"/>
                  </a:prstClr>
                </a:solidFill>
                <a:latin typeface="Calibri"/>
              </a:rPr>
              <a:pPr fontAlgn="auto">
                <a:spcBef>
                  <a:spcPts val="0"/>
                </a:spcBef>
                <a:spcAft>
                  <a:spcPts val="0"/>
                </a:spcAft>
                <a:buFontTx/>
                <a:buNone/>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842302210"/>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202855" y="608545"/>
            <a:ext cx="6963844" cy="454712"/>
          </a:xfrm>
          <a:prstGeom prst="rect">
            <a:avLst/>
          </a:prstGeom>
        </p:spPr>
        <p:txBody>
          <a:bodyPr vert="horz" lIns="0" tIns="0" rIns="0" bIns="0" rtlCol="0" anchor="t" anchorCtr="0">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202852" y="1224695"/>
            <a:ext cx="6963847" cy="5318980"/>
          </a:xfrm>
          <a:prstGeom prst="rect">
            <a:avLst/>
          </a:prstGeom>
        </p:spPr>
        <p:txBody>
          <a:bodyPr vert="horz" lIns="0" tIns="0" rIns="0" bIns="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6" name="Platshållare för bildnummer 5"/>
          <p:cNvSpPr>
            <a:spLocks noGrp="1"/>
          </p:cNvSpPr>
          <p:nvPr>
            <p:ph type="sldNum" sz="quarter" idx="4"/>
          </p:nvPr>
        </p:nvSpPr>
        <p:spPr>
          <a:xfrm>
            <a:off x="182911" y="213005"/>
            <a:ext cx="715719" cy="365125"/>
          </a:xfrm>
          <a:prstGeom prst="rect">
            <a:avLst/>
          </a:prstGeom>
        </p:spPr>
        <p:txBody>
          <a:bodyPr vert="horz" lIns="91440" tIns="45720" rIns="91440" bIns="45720" rtlCol="0" anchor="ctr"/>
          <a:lstStyle>
            <a:lvl1pPr algn="l">
              <a:defRPr sz="1125">
                <a:solidFill>
                  <a:schemeClr val="accent1"/>
                </a:solidFill>
              </a:defRPr>
            </a:lvl1pPr>
          </a:lstStyle>
          <a:p>
            <a:pPr fontAlgn="auto">
              <a:spcBef>
                <a:spcPts val="0"/>
              </a:spcBef>
              <a:spcAft>
                <a:spcPts val="0"/>
              </a:spcAft>
              <a:buFontTx/>
              <a:buNone/>
            </a:pPr>
            <a:fld id="{66B25454-08A9-4FA4-8B94-2DD6EB34BFF2}" type="slidenum">
              <a:rPr lang="sv-SE" smtClean="0">
                <a:solidFill>
                  <a:srgbClr val="0C73E3"/>
                </a:solidFill>
                <a:latin typeface="Arial"/>
              </a:rPr>
              <a:pPr fontAlgn="auto">
                <a:spcBef>
                  <a:spcPts val="0"/>
                </a:spcBef>
                <a:spcAft>
                  <a:spcPts val="0"/>
                </a:spcAft>
                <a:buFontTx/>
                <a:buNone/>
              </a:pPr>
              <a:t>‹#›</a:t>
            </a:fld>
            <a:endParaRPr lang="sv-SE">
              <a:solidFill>
                <a:srgbClr val="0C73E3"/>
              </a:solidFill>
              <a:latin typeface="Arial"/>
            </a:endParaRPr>
          </a:p>
        </p:txBody>
      </p:sp>
    </p:spTree>
    <p:extLst>
      <p:ext uri="{BB962C8B-B14F-4D97-AF65-F5344CB8AC3E}">
        <p14:creationId xmlns:p14="http://schemas.microsoft.com/office/powerpoint/2010/main" val="1968572321"/>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 id="2147484025" r:id="rId18"/>
    <p:sldLayoutId id="2147484026" r:id="rId19"/>
    <p:sldLayoutId id="2147484027" r:id="rId20"/>
    <p:sldLayoutId id="2147484028" r:id="rId21"/>
    <p:sldLayoutId id="2147484029" r:id="rId22"/>
    <p:sldLayoutId id="2147484030" r:id="rId23"/>
    <p:sldLayoutId id="2147484031" r:id="rId24"/>
    <p:sldLayoutId id="2147484032" r:id="rId25"/>
  </p:sldLayoutIdLst>
  <p:hf hdr="0" ftr="0" dt="0"/>
  <p:txStyles>
    <p:titleStyle>
      <a:lvl1pPr algn="l" defTabSz="685617" rtl="0" eaLnBrk="1" latinLnBrk="0" hangingPunct="1">
        <a:lnSpc>
          <a:spcPts val="2024"/>
        </a:lnSpc>
        <a:spcBef>
          <a:spcPct val="0"/>
        </a:spcBef>
        <a:buNone/>
        <a:defRPr sz="1875" b="1" kern="1200">
          <a:solidFill>
            <a:schemeClr val="tx1"/>
          </a:solidFill>
          <a:latin typeface="+mj-lt"/>
          <a:ea typeface="+mj-ea"/>
          <a:cs typeface="+mj-cs"/>
        </a:defRPr>
      </a:lvl1pPr>
    </p:titleStyle>
    <p:bodyStyle>
      <a:lvl1pPr marL="133314" indent="-133314" algn="l" defTabSz="685617" rtl="0" eaLnBrk="1" latinLnBrk="0" hangingPunct="1">
        <a:lnSpc>
          <a:spcPct val="100000"/>
        </a:lnSpc>
        <a:spcBef>
          <a:spcPts val="255"/>
        </a:spcBef>
        <a:spcAft>
          <a:spcPts val="450"/>
        </a:spcAft>
        <a:buFont typeface="Arial" panose="020B0604020202020204" pitchFamily="34" charset="0"/>
        <a:buChar char="•"/>
        <a:defRPr sz="1875" kern="1200">
          <a:solidFill>
            <a:schemeClr val="tx1"/>
          </a:solidFill>
          <a:latin typeface="+mn-lt"/>
          <a:ea typeface="+mn-ea"/>
          <a:cs typeface="+mn-cs"/>
        </a:defRPr>
      </a:lvl1pPr>
      <a:lvl2pPr marL="266629" indent="-133314" algn="l" defTabSz="685617" rtl="0" eaLnBrk="1" latinLnBrk="0" hangingPunct="1">
        <a:lnSpc>
          <a:spcPct val="100000"/>
        </a:lnSpc>
        <a:spcBef>
          <a:spcPts val="0"/>
        </a:spcBef>
        <a:spcAft>
          <a:spcPts val="450"/>
        </a:spcAft>
        <a:buFont typeface="Graphik Regular" pitchFamily="34" charset="0"/>
        <a:buChar char="–"/>
        <a:defRPr sz="1650" kern="1200">
          <a:solidFill>
            <a:schemeClr val="tx1"/>
          </a:solidFill>
          <a:latin typeface="+mn-lt"/>
          <a:ea typeface="+mn-ea"/>
          <a:cs typeface="+mn-cs"/>
        </a:defRPr>
      </a:lvl2pPr>
      <a:lvl3pPr marL="405895" indent="-139266" algn="l" defTabSz="685617" rtl="0" eaLnBrk="1" latinLnBrk="0" hangingPunct="1">
        <a:lnSpc>
          <a:spcPct val="100000"/>
        </a:lnSpc>
        <a:spcBef>
          <a:spcPts val="0"/>
        </a:spcBef>
        <a:spcAft>
          <a:spcPts val="450"/>
        </a:spcAft>
        <a:buFont typeface="Graphik Regular" pitchFamily="34" charset="0"/>
        <a:buChar char="–"/>
        <a:defRPr sz="1350" kern="1200">
          <a:solidFill>
            <a:schemeClr val="tx1"/>
          </a:solidFill>
          <a:latin typeface="+mn-lt"/>
          <a:ea typeface="+mn-ea"/>
          <a:cs typeface="+mn-cs"/>
        </a:defRPr>
      </a:lvl3pPr>
      <a:lvl4pPr marL="539210" indent="-133314" algn="l" defTabSz="685617" rtl="0" eaLnBrk="1" latinLnBrk="0" hangingPunct="1">
        <a:lnSpc>
          <a:spcPct val="100000"/>
        </a:lnSpc>
        <a:spcBef>
          <a:spcPts val="0"/>
        </a:spcBef>
        <a:spcAft>
          <a:spcPts val="450"/>
        </a:spcAft>
        <a:buFont typeface="Arial" panose="020B0604020202020204" pitchFamily="34" charset="0"/>
        <a:buChar char="–"/>
        <a:defRPr sz="1350" kern="1200">
          <a:solidFill>
            <a:schemeClr val="tx1"/>
          </a:solidFill>
          <a:latin typeface="+mn-lt"/>
          <a:ea typeface="+mn-ea"/>
          <a:cs typeface="+mn-cs"/>
        </a:defRPr>
      </a:lvl4pPr>
      <a:lvl5pPr marL="672524" indent="-133314" algn="l" defTabSz="685617" rtl="0" eaLnBrk="1" latinLnBrk="0" hangingPunct="1">
        <a:lnSpc>
          <a:spcPct val="100000"/>
        </a:lnSpc>
        <a:spcBef>
          <a:spcPts val="0"/>
        </a:spcBef>
        <a:spcAft>
          <a:spcPts val="450"/>
        </a:spcAft>
        <a:buFont typeface="Arial" panose="020B0604020202020204" pitchFamily="34" charset="0"/>
        <a:buChar char="–"/>
        <a:defRPr sz="1350" kern="1200">
          <a:solidFill>
            <a:schemeClr val="tx1"/>
          </a:solidFill>
          <a:latin typeface="+mn-lt"/>
          <a:ea typeface="+mn-ea"/>
          <a:cs typeface="+mn-cs"/>
        </a:defRPr>
      </a:lvl5pPr>
      <a:lvl6pPr marL="1885447" indent="-171404" algn="l" defTabSz="68561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56" indent="-171404" algn="l" defTabSz="68561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064" indent="-171404" algn="l" defTabSz="68561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873" indent="-171404" algn="l" defTabSz="68561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sv-SE"/>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Platshållare för rubrik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t>Klicka här för att ändra format</a:t>
            </a:r>
          </a:p>
        </p:txBody>
      </p:sp>
      <p:sp>
        <p:nvSpPr>
          <p:cNvPr id="7171" name="Platshållare för text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buFontTx/>
              <a:buNone/>
              <a:defRPr/>
            </a:pPr>
            <a:fld id="{3A43A97A-077C-3D4F-A5C3-FA039103BB81}" type="datetimeFigureOut">
              <a:rPr lang="sv-SE"/>
              <a:pPr>
                <a:buFontTx/>
                <a:buNone/>
                <a:defRPr/>
              </a:pPr>
              <a:t>2017-12-20</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buFontTx/>
              <a:buNone/>
              <a:defRPr/>
            </a:pPr>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buFontTx/>
              <a:buNone/>
              <a:defRPr/>
            </a:pPr>
            <a:fld id="{1AAC1D25-0208-224D-ABE6-D23DDB76AB5E}" type="slidenum">
              <a:rPr lang="sv-SE"/>
              <a:pPr>
                <a:buFontTx/>
                <a:buNone/>
                <a:defRPr/>
              </a:pPr>
              <a:t>‹#›</a:t>
            </a:fld>
            <a:endParaRPr lang="sv-SE"/>
          </a:p>
        </p:txBody>
      </p:sp>
    </p:spTree>
    <p:extLst>
      <p:ext uri="{BB962C8B-B14F-4D97-AF65-F5344CB8AC3E}">
        <p14:creationId xmlns:p14="http://schemas.microsoft.com/office/powerpoint/2010/main" val="1853092229"/>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202855" y="608545"/>
            <a:ext cx="6963844" cy="454712"/>
          </a:xfrm>
          <a:prstGeom prst="rect">
            <a:avLst/>
          </a:prstGeom>
        </p:spPr>
        <p:txBody>
          <a:bodyPr vert="horz" lIns="0" tIns="0" rIns="0" bIns="0" rtlCol="0" anchor="t" anchorCtr="0">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202852" y="1224695"/>
            <a:ext cx="6963847" cy="5318980"/>
          </a:xfrm>
          <a:prstGeom prst="rect">
            <a:avLst/>
          </a:prstGeom>
        </p:spPr>
        <p:txBody>
          <a:bodyPr vert="horz" lIns="0" tIns="0" rIns="0" bIns="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6" name="Platshållare för bildnummer 5"/>
          <p:cNvSpPr>
            <a:spLocks noGrp="1"/>
          </p:cNvSpPr>
          <p:nvPr>
            <p:ph type="sldNum" sz="quarter" idx="4"/>
          </p:nvPr>
        </p:nvSpPr>
        <p:spPr>
          <a:xfrm>
            <a:off x="182911" y="213005"/>
            <a:ext cx="715719" cy="365125"/>
          </a:xfrm>
          <a:prstGeom prst="rect">
            <a:avLst/>
          </a:prstGeom>
        </p:spPr>
        <p:txBody>
          <a:bodyPr vert="horz" lIns="91440" tIns="45720" rIns="91440" bIns="45720" rtlCol="0" anchor="ctr"/>
          <a:lstStyle>
            <a:lvl1pPr algn="l">
              <a:defRPr sz="1125">
                <a:solidFill>
                  <a:schemeClr val="accent1"/>
                </a:solidFill>
              </a:defRPr>
            </a:lvl1pPr>
          </a:lstStyle>
          <a:p>
            <a:pPr fontAlgn="auto">
              <a:spcBef>
                <a:spcPts val="0"/>
              </a:spcBef>
              <a:spcAft>
                <a:spcPts val="0"/>
              </a:spcAft>
              <a:buFontTx/>
              <a:buNone/>
            </a:pPr>
            <a:fld id="{66B25454-08A9-4FA4-8B94-2DD6EB34BFF2}" type="slidenum">
              <a:rPr lang="sv-SE" smtClean="0">
                <a:solidFill>
                  <a:srgbClr val="0C73E3"/>
                </a:solidFill>
                <a:latin typeface="Arial"/>
              </a:rPr>
              <a:pPr fontAlgn="auto">
                <a:spcBef>
                  <a:spcPts val="0"/>
                </a:spcBef>
                <a:spcAft>
                  <a:spcPts val="0"/>
                </a:spcAft>
                <a:buFontTx/>
                <a:buNone/>
              </a:pPr>
              <a:t>‹#›</a:t>
            </a:fld>
            <a:endParaRPr lang="sv-SE">
              <a:solidFill>
                <a:srgbClr val="0C73E3"/>
              </a:solidFill>
              <a:latin typeface="Arial"/>
            </a:endParaRPr>
          </a:p>
        </p:txBody>
      </p:sp>
    </p:spTree>
    <p:extLst>
      <p:ext uri="{BB962C8B-B14F-4D97-AF65-F5344CB8AC3E}">
        <p14:creationId xmlns:p14="http://schemas.microsoft.com/office/powerpoint/2010/main" val="638164917"/>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 id="2147484059" r:id="rId14"/>
    <p:sldLayoutId id="2147484060" r:id="rId15"/>
    <p:sldLayoutId id="2147484061" r:id="rId16"/>
    <p:sldLayoutId id="2147484062" r:id="rId17"/>
    <p:sldLayoutId id="2147484063" r:id="rId18"/>
    <p:sldLayoutId id="2147484064" r:id="rId19"/>
    <p:sldLayoutId id="2147484065" r:id="rId20"/>
    <p:sldLayoutId id="2147484066" r:id="rId21"/>
    <p:sldLayoutId id="2147484067" r:id="rId22"/>
    <p:sldLayoutId id="2147484068" r:id="rId23"/>
    <p:sldLayoutId id="2147484069" r:id="rId24"/>
    <p:sldLayoutId id="2147484070" r:id="rId25"/>
  </p:sldLayoutIdLst>
  <p:timing>
    <p:tnLst>
      <p:par>
        <p:cTn id="1" dur="indefinite" restart="never" nodeType="tmRoot"/>
      </p:par>
    </p:tnLst>
  </p:timing>
  <p:hf hdr="0" ftr="0" dt="0"/>
  <p:txStyles>
    <p:titleStyle>
      <a:lvl1pPr algn="l" defTabSz="685617" rtl="0" eaLnBrk="1" latinLnBrk="0" hangingPunct="1">
        <a:lnSpc>
          <a:spcPts val="2024"/>
        </a:lnSpc>
        <a:spcBef>
          <a:spcPct val="0"/>
        </a:spcBef>
        <a:buNone/>
        <a:defRPr sz="1875" b="1" kern="1200">
          <a:solidFill>
            <a:schemeClr val="tx1"/>
          </a:solidFill>
          <a:latin typeface="+mj-lt"/>
          <a:ea typeface="+mj-ea"/>
          <a:cs typeface="+mj-cs"/>
        </a:defRPr>
      </a:lvl1pPr>
    </p:titleStyle>
    <p:bodyStyle>
      <a:lvl1pPr marL="133314" indent="-133314" algn="l" defTabSz="685617" rtl="0" eaLnBrk="1" latinLnBrk="0" hangingPunct="1">
        <a:lnSpc>
          <a:spcPct val="100000"/>
        </a:lnSpc>
        <a:spcBef>
          <a:spcPts val="255"/>
        </a:spcBef>
        <a:spcAft>
          <a:spcPts val="450"/>
        </a:spcAft>
        <a:buFont typeface="Arial" panose="020B0604020202020204" pitchFamily="34" charset="0"/>
        <a:buChar char="•"/>
        <a:defRPr sz="1875" kern="1200">
          <a:solidFill>
            <a:schemeClr val="tx1"/>
          </a:solidFill>
          <a:latin typeface="+mn-lt"/>
          <a:ea typeface="+mn-ea"/>
          <a:cs typeface="+mn-cs"/>
        </a:defRPr>
      </a:lvl1pPr>
      <a:lvl2pPr marL="266629" indent="-133314" algn="l" defTabSz="685617" rtl="0" eaLnBrk="1" latinLnBrk="0" hangingPunct="1">
        <a:lnSpc>
          <a:spcPct val="100000"/>
        </a:lnSpc>
        <a:spcBef>
          <a:spcPts val="0"/>
        </a:spcBef>
        <a:spcAft>
          <a:spcPts val="450"/>
        </a:spcAft>
        <a:buFont typeface="Graphik Regular" pitchFamily="34" charset="0"/>
        <a:buChar char="–"/>
        <a:defRPr sz="1650" kern="1200">
          <a:solidFill>
            <a:schemeClr val="tx1"/>
          </a:solidFill>
          <a:latin typeface="+mn-lt"/>
          <a:ea typeface="+mn-ea"/>
          <a:cs typeface="+mn-cs"/>
        </a:defRPr>
      </a:lvl2pPr>
      <a:lvl3pPr marL="405895" indent="-139266" algn="l" defTabSz="685617" rtl="0" eaLnBrk="1" latinLnBrk="0" hangingPunct="1">
        <a:lnSpc>
          <a:spcPct val="100000"/>
        </a:lnSpc>
        <a:spcBef>
          <a:spcPts val="0"/>
        </a:spcBef>
        <a:spcAft>
          <a:spcPts val="450"/>
        </a:spcAft>
        <a:buFont typeface="Graphik Regular" pitchFamily="34" charset="0"/>
        <a:buChar char="–"/>
        <a:defRPr sz="1350" kern="1200">
          <a:solidFill>
            <a:schemeClr val="tx1"/>
          </a:solidFill>
          <a:latin typeface="+mn-lt"/>
          <a:ea typeface="+mn-ea"/>
          <a:cs typeface="+mn-cs"/>
        </a:defRPr>
      </a:lvl3pPr>
      <a:lvl4pPr marL="539210" indent="-133314" algn="l" defTabSz="685617" rtl="0" eaLnBrk="1" latinLnBrk="0" hangingPunct="1">
        <a:lnSpc>
          <a:spcPct val="100000"/>
        </a:lnSpc>
        <a:spcBef>
          <a:spcPts val="0"/>
        </a:spcBef>
        <a:spcAft>
          <a:spcPts val="450"/>
        </a:spcAft>
        <a:buFont typeface="Arial" panose="020B0604020202020204" pitchFamily="34" charset="0"/>
        <a:buChar char="–"/>
        <a:defRPr sz="1350" kern="1200">
          <a:solidFill>
            <a:schemeClr val="tx1"/>
          </a:solidFill>
          <a:latin typeface="+mn-lt"/>
          <a:ea typeface="+mn-ea"/>
          <a:cs typeface="+mn-cs"/>
        </a:defRPr>
      </a:lvl4pPr>
      <a:lvl5pPr marL="672524" indent="-133314" algn="l" defTabSz="685617" rtl="0" eaLnBrk="1" latinLnBrk="0" hangingPunct="1">
        <a:lnSpc>
          <a:spcPct val="100000"/>
        </a:lnSpc>
        <a:spcBef>
          <a:spcPts val="0"/>
        </a:spcBef>
        <a:spcAft>
          <a:spcPts val="450"/>
        </a:spcAft>
        <a:buFont typeface="Arial" panose="020B0604020202020204" pitchFamily="34" charset="0"/>
        <a:buChar char="–"/>
        <a:defRPr sz="1350" kern="1200">
          <a:solidFill>
            <a:schemeClr val="tx1"/>
          </a:solidFill>
          <a:latin typeface="+mn-lt"/>
          <a:ea typeface="+mn-ea"/>
          <a:cs typeface="+mn-cs"/>
        </a:defRPr>
      </a:lvl5pPr>
      <a:lvl6pPr marL="1885447" indent="-171404" algn="l" defTabSz="68561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56" indent="-171404" algn="l" defTabSz="68561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064" indent="-171404" algn="l" defTabSz="68561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873" indent="-171404" algn="l" defTabSz="68561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sv-SE"/>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buFontTx/>
              <a:buNone/>
            </a:pPr>
            <a:fld id="{EA3665D6-D3AA-4B75-99C9-E5BD8099F3B5}" type="datetimeFigureOut">
              <a:rPr lang="sv-SE" smtClean="0">
                <a:solidFill>
                  <a:prstClr val="black">
                    <a:tint val="75000"/>
                  </a:prstClr>
                </a:solidFill>
                <a:latin typeface="Calibri"/>
              </a:rPr>
              <a:pPr fontAlgn="auto">
                <a:spcBef>
                  <a:spcPts val="0"/>
                </a:spcBef>
                <a:spcAft>
                  <a:spcPts val="0"/>
                </a:spcAft>
                <a:buFontTx/>
                <a:buNone/>
              </a:pPr>
              <a:t>2017-12-20</a:t>
            </a:fld>
            <a:endParaRPr lang="sv-SE">
              <a:solidFill>
                <a:prstClr val="black">
                  <a:tint val="75000"/>
                </a:prstClr>
              </a:solidFill>
              <a:latin typeface="Calibri"/>
            </a:endParaRPr>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buFontTx/>
              <a:buNone/>
            </a:pPr>
            <a:endParaRPr lang="sv-SE">
              <a:solidFill>
                <a:prstClr val="black">
                  <a:tint val="75000"/>
                </a:prstClr>
              </a:solidFill>
              <a:latin typeface="Calibri"/>
            </a:endParaRPr>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buFontTx/>
              <a:buNone/>
            </a:pPr>
            <a:fld id="{6653CA84-5007-47DD-A519-9B4F401D332F}" type="slidenum">
              <a:rPr lang="sv-SE" smtClean="0">
                <a:solidFill>
                  <a:prstClr val="black">
                    <a:tint val="75000"/>
                  </a:prstClr>
                </a:solidFill>
                <a:latin typeface="Calibri"/>
              </a:rPr>
              <a:pPr fontAlgn="auto">
                <a:spcBef>
                  <a:spcPts val="0"/>
                </a:spcBef>
                <a:spcAft>
                  <a:spcPts val="0"/>
                </a:spcAft>
                <a:buFontTx/>
                <a:buNone/>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499942350"/>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buFontTx/>
              <a:buNone/>
            </a:pPr>
            <a:fld id="{8C44F32B-A74A-E24C-AA06-BB1AA85C173C}" type="datetimeFigureOut">
              <a:rPr lang="sv-SE" smtClean="0">
                <a:solidFill>
                  <a:prstClr val="black">
                    <a:tint val="75000"/>
                  </a:prstClr>
                </a:solidFill>
                <a:latin typeface="Calibri"/>
              </a:rPr>
              <a:pPr defTabSz="457200" fontAlgn="auto">
                <a:spcBef>
                  <a:spcPts val="0"/>
                </a:spcBef>
                <a:spcAft>
                  <a:spcPts val="0"/>
                </a:spcAft>
                <a:buFontTx/>
                <a:buNone/>
              </a:pPr>
              <a:t>2017-12-20</a:t>
            </a:fld>
            <a:endParaRPr lang="sv-SE">
              <a:solidFill>
                <a:prstClr val="black">
                  <a:tint val="75000"/>
                </a:prstClr>
              </a:solidFill>
              <a:latin typeface="Calibri"/>
            </a:endParaRPr>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buFontTx/>
              <a:buNone/>
            </a:pPr>
            <a:endParaRPr lang="sv-SE">
              <a:solidFill>
                <a:prstClr val="black">
                  <a:tint val="75000"/>
                </a:prstClr>
              </a:solidFill>
              <a:latin typeface="Calibri"/>
            </a:endParaRPr>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buFontTx/>
              <a:buNone/>
            </a:pPr>
            <a:fld id="{EF9513AD-3318-5241-BD82-A57D50A52946}" type="slidenum">
              <a:rPr lang="sv-SE" smtClean="0">
                <a:solidFill>
                  <a:prstClr val="black">
                    <a:tint val="75000"/>
                  </a:prstClr>
                </a:solidFill>
                <a:latin typeface="Calibri"/>
              </a:rPr>
              <a:pPr defTabSz="457200" fontAlgn="auto">
                <a:spcBef>
                  <a:spcPts val="0"/>
                </a:spcBef>
                <a:spcAft>
                  <a:spcPts val="0"/>
                </a:spcAft>
                <a:buFontTx/>
                <a:buNone/>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967853850"/>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22388" y="476250"/>
            <a:ext cx="6705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t>Klicka här för att ändra format på bakgrundsrubriken</a:t>
            </a:r>
          </a:p>
        </p:txBody>
      </p:sp>
      <p:sp>
        <p:nvSpPr>
          <p:cNvPr id="1027" name="Rectangle 3"/>
          <p:cNvSpPr>
            <a:spLocks noGrp="1" noChangeArrowheads="1"/>
          </p:cNvSpPr>
          <p:nvPr>
            <p:ph type="body" idx="1"/>
          </p:nvPr>
        </p:nvSpPr>
        <p:spPr bwMode="auto">
          <a:xfrm>
            <a:off x="1322388" y="1844675"/>
            <a:ext cx="67056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28" name="Rectangle 10"/>
          <p:cNvSpPr>
            <a:spLocks noChangeArrowheads="1"/>
          </p:cNvSpPr>
          <p:nvPr userDrawn="1"/>
        </p:nvSpPr>
        <p:spPr bwMode="auto">
          <a:xfrm>
            <a:off x="0" y="0"/>
            <a:ext cx="684213"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spcBef>
                <a:spcPct val="0"/>
              </a:spcBef>
              <a:buFontTx/>
              <a:buNone/>
            </a:pPr>
            <a:endParaRPr lang="sv-SE" sz="3600" smtClean="0">
              <a:solidFill>
                <a:srgbClr val="669900"/>
              </a:solidFill>
              <a:latin typeface="Gill Sans MT" charset="0"/>
              <a:ea typeface="ＭＳ Ｐゴシック" charset="0"/>
              <a:cs typeface="ＭＳ Ｐゴシック" charset="0"/>
            </a:endParaRPr>
          </a:p>
        </p:txBody>
      </p:sp>
      <p:sp>
        <p:nvSpPr>
          <p:cNvPr id="6" name="Ellips 5"/>
          <p:cNvSpPr/>
          <p:nvPr userDrawn="1"/>
        </p:nvSpPr>
        <p:spPr bwMode="auto">
          <a:xfrm>
            <a:off x="7593013" y="5581650"/>
            <a:ext cx="971550" cy="971550"/>
          </a:xfrm>
          <a:prstGeom prst="ellipse">
            <a:avLst/>
          </a:prstGeom>
          <a:noFill/>
          <a:ln w="38100" cap="flat" cmpd="sng" algn="ctr">
            <a:solidFill>
              <a:schemeClr val="bg1">
                <a:lumMod val="65000"/>
                <a:alpha val="49000"/>
              </a:schemeClr>
            </a:solidFill>
            <a:prstDash val="solid"/>
            <a:round/>
            <a:headEnd type="none" w="med" len="med"/>
            <a:tailEnd type="none" w="med" len="med"/>
          </a:ln>
          <a:effectLst/>
        </p:spPr>
        <p:txBody>
          <a:bodyPr anchor="ctr"/>
          <a:lstStyle/>
          <a:p>
            <a:pPr algn="ctr">
              <a:spcBef>
                <a:spcPct val="0"/>
              </a:spcBef>
              <a:buFontTx/>
              <a:buNone/>
              <a:defRPr/>
            </a:pPr>
            <a:endParaRPr lang="sv-SE" sz="3600">
              <a:solidFill>
                <a:srgbClr val="669900"/>
              </a:solidFill>
              <a:latin typeface="Gill Sans MT" charset="0"/>
              <a:ea typeface="ＭＳ Ｐゴシック" charset="0"/>
              <a:cs typeface="ＭＳ Ｐゴシック" charset="0"/>
            </a:endParaRPr>
          </a:p>
        </p:txBody>
      </p:sp>
      <p:sp>
        <p:nvSpPr>
          <p:cNvPr id="1030" name="Ellips 6"/>
          <p:cNvSpPr>
            <a:spLocks noChangeArrowheads="1"/>
          </p:cNvSpPr>
          <p:nvPr userDrawn="1"/>
        </p:nvSpPr>
        <p:spPr bwMode="auto">
          <a:xfrm>
            <a:off x="8659813" y="6343650"/>
            <a:ext cx="179387" cy="179388"/>
          </a:xfrm>
          <a:prstGeom prst="ellipse">
            <a:avLst/>
          </a:prstGeom>
          <a:solidFill>
            <a:srgbClr val="6F972E"/>
          </a:solidFill>
          <a:ln w="0">
            <a:solidFill>
              <a:srgbClr val="6F972E">
                <a:alpha val="58823"/>
              </a:srgbClr>
            </a:solidFill>
            <a:round/>
            <a:headEnd/>
            <a:tailEnd/>
          </a:ln>
        </p:spPr>
        <p:txBody>
          <a:bodyPr anchor="ctr"/>
          <a:lstStyle/>
          <a:p>
            <a:pPr algn="ctr">
              <a:spcBef>
                <a:spcPct val="0"/>
              </a:spcBef>
              <a:buFontTx/>
              <a:buNone/>
            </a:pPr>
            <a:endParaRPr lang="sv-SE" sz="3600" smtClean="0">
              <a:solidFill>
                <a:srgbClr val="669900"/>
              </a:solidFill>
              <a:latin typeface="Gill Sans MT" charset="0"/>
              <a:ea typeface="ＭＳ Ｐゴシック" charset="0"/>
              <a:cs typeface="ＭＳ Ｐゴシック" charset="0"/>
            </a:endParaRPr>
          </a:p>
        </p:txBody>
      </p:sp>
    </p:spTree>
    <p:extLst>
      <p:ext uri="{BB962C8B-B14F-4D97-AF65-F5344CB8AC3E}">
        <p14:creationId xmlns:p14="http://schemas.microsoft.com/office/powerpoint/2010/main" val="1449224612"/>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 id="2147484109" r:id="rId13"/>
    <p:sldLayoutId id="2147484110" r:id="rId14"/>
  </p:sldLayoutIdLst>
  <p:txStyles>
    <p:titleStyle>
      <a:lvl1pPr algn="l" rtl="0" eaLnBrk="0" fontAlgn="base" hangingPunct="0">
        <a:spcBef>
          <a:spcPct val="0"/>
        </a:spcBef>
        <a:spcAft>
          <a:spcPct val="0"/>
        </a:spcAft>
        <a:defRPr sz="3600">
          <a:solidFill>
            <a:srgbClr val="669900"/>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rgbClr val="669900"/>
          </a:solidFill>
          <a:latin typeface="Gill Sans MT" charset="0"/>
          <a:ea typeface="ＭＳ Ｐゴシック" charset="-128"/>
          <a:cs typeface="ＭＳ Ｐゴシック" charset="-128"/>
        </a:defRPr>
      </a:lvl2pPr>
      <a:lvl3pPr algn="l" rtl="0" eaLnBrk="0" fontAlgn="base" hangingPunct="0">
        <a:spcBef>
          <a:spcPct val="0"/>
        </a:spcBef>
        <a:spcAft>
          <a:spcPct val="0"/>
        </a:spcAft>
        <a:defRPr sz="3600">
          <a:solidFill>
            <a:srgbClr val="669900"/>
          </a:solidFill>
          <a:latin typeface="Gill Sans MT" charset="0"/>
          <a:ea typeface="ＭＳ Ｐゴシック" charset="-128"/>
          <a:cs typeface="ＭＳ Ｐゴシック" charset="-128"/>
        </a:defRPr>
      </a:lvl3pPr>
      <a:lvl4pPr algn="l" rtl="0" eaLnBrk="0" fontAlgn="base" hangingPunct="0">
        <a:spcBef>
          <a:spcPct val="0"/>
        </a:spcBef>
        <a:spcAft>
          <a:spcPct val="0"/>
        </a:spcAft>
        <a:defRPr sz="3600">
          <a:solidFill>
            <a:srgbClr val="669900"/>
          </a:solidFill>
          <a:latin typeface="Gill Sans MT" charset="0"/>
          <a:ea typeface="ＭＳ Ｐゴシック" charset="-128"/>
          <a:cs typeface="ＭＳ Ｐゴシック" charset="-128"/>
        </a:defRPr>
      </a:lvl4pPr>
      <a:lvl5pPr algn="l" rtl="0" eaLnBrk="0" fontAlgn="base" hangingPunct="0">
        <a:spcBef>
          <a:spcPct val="0"/>
        </a:spcBef>
        <a:spcAft>
          <a:spcPct val="0"/>
        </a:spcAft>
        <a:defRPr sz="3600">
          <a:solidFill>
            <a:srgbClr val="669900"/>
          </a:solidFill>
          <a:latin typeface="Gill Sans MT" charset="0"/>
          <a:ea typeface="ＭＳ Ｐゴシック" charset="-128"/>
          <a:cs typeface="ＭＳ Ｐゴシック" charset="-128"/>
        </a:defRPr>
      </a:lvl5pPr>
      <a:lvl6pPr marL="457200" algn="l" rtl="0" fontAlgn="base">
        <a:spcBef>
          <a:spcPct val="0"/>
        </a:spcBef>
        <a:spcAft>
          <a:spcPct val="0"/>
        </a:spcAft>
        <a:defRPr sz="3600">
          <a:solidFill>
            <a:srgbClr val="669900"/>
          </a:solidFill>
          <a:latin typeface="Gill Sans MT" charset="0"/>
        </a:defRPr>
      </a:lvl6pPr>
      <a:lvl7pPr marL="914400" algn="l" rtl="0" fontAlgn="base">
        <a:spcBef>
          <a:spcPct val="0"/>
        </a:spcBef>
        <a:spcAft>
          <a:spcPct val="0"/>
        </a:spcAft>
        <a:defRPr sz="3600">
          <a:solidFill>
            <a:srgbClr val="669900"/>
          </a:solidFill>
          <a:latin typeface="Gill Sans MT" charset="0"/>
        </a:defRPr>
      </a:lvl7pPr>
      <a:lvl8pPr marL="1371600" algn="l" rtl="0" fontAlgn="base">
        <a:spcBef>
          <a:spcPct val="0"/>
        </a:spcBef>
        <a:spcAft>
          <a:spcPct val="0"/>
        </a:spcAft>
        <a:defRPr sz="3600">
          <a:solidFill>
            <a:srgbClr val="669900"/>
          </a:solidFill>
          <a:latin typeface="Gill Sans MT" charset="0"/>
        </a:defRPr>
      </a:lvl8pPr>
      <a:lvl9pPr marL="1828800" algn="l" rtl="0" fontAlgn="base">
        <a:spcBef>
          <a:spcPct val="0"/>
        </a:spcBef>
        <a:spcAft>
          <a:spcPct val="0"/>
        </a:spcAft>
        <a:defRPr sz="3600">
          <a:solidFill>
            <a:srgbClr val="669900"/>
          </a:solidFill>
          <a:latin typeface="Gill Sans MT" charset="0"/>
        </a:defRPr>
      </a:lvl9pPr>
    </p:titleStyle>
    <p:bodyStyle>
      <a:lvl1pPr marL="342900" indent="-342900" algn="l" rtl="0" eaLnBrk="0" fontAlgn="base" hangingPunct="0">
        <a:spcBef>
          <a:spcPct val="40000"/>
        </a:spcBef>
        <a:spcAft>
          <a:spcPct val="0"/>
        </a:spcAft>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buFontTx/>
              <a:buNone/>
            </a:pPr>
            <a:fld id="{EA3665D6-D3AA-4B75-99C9-E5BD8099F3B5}" type="datetimeFigureOut">
              <a:rPr lang="sv-SE" smtClean="0">
                <a:solidFill>
                  <a:prstClr val="black">
                    <a:tint val="75000"/>
                  </a:prstClr>
                </a:solidFill>
                <a:latin typeface="Calibri"/>
              </a:rPr>
              <a:pPr fontAlgn="auto">
                <a:spcBef>
                  <a:spcPts val="0"/>
                </a:spcBef>
                <a:spcAft>
                  <a:spcPts val="0"/>
                </a:spcAft>
                <a:buFontTx/>
                <a:buNone/>
              </a:pPr>
              <a:t>2017-12-20</a:t>
            </a:fld>
            <a:endParaRPr lang="sv-SE">
              <a:solidFill>
                <a:prstClr val="black">
                  <a:tint val="75000"/>
                </a:prstClr>
              </a:solidFill>
              <a:latin typeface="Calibri"/>
            </a:endParaRPr>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buFontTx/>
              <a:buNone/>
            </a:pPr>
            <a:endParaRPr lang="sv-SE">
              <a:solidFill>
                <a:prstClr val="black">
                  <a:tint val="75000"/>
                </a:prstClr>
              </a:solidFill>
              <a:latin typeface="Calibri"/>
            </a:endParaRPr>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buFontTx/>
              <a:buNone/>
            </a:pPr>
            <a:fld id="{6653CA84-5007-47DD-A519-9B4F401D332F}" type="slidenum">
              <a:rPr lang="sv-SE" smtClean="0">
                <a:solidFill>
                  <a:prstClr val="black">
                    <a:tint val="75000"/>
                  </a:prstClr>
                </a:solidFill>
                <a:latin typeface="Calibri"/>
              </a:rPr>
              <a:pPr fontAlgn="auto">
                <a:spcBef>
                  <a:spcPts val="0"/>
                </a:spcBef>
                <a:spcAft>
                  <a:spcPts val="0"/>
                </a:spcAft>
                <a:buFontTx/>
                <a:buNone/>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115525435"/>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Platshållare för rubrik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t>Klicka här för att ändra format</a:t>
            </a:r>
          </a:p>
        </p:txBody>
      </p:sp>
      <p:sp>
        <p:nvSpPr>
          <p:cNvPr id="7171" name="Platshållare för text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buFontTx/>
              <a:buNone/>
              <a:defRPr/>
            </a:pPr>
            <a:fld id="{3A43A97A-077C-3D4F-A5C3-FA039103BB81}" type="datetimeFigureOut">
              <a:rPr lang="sv-SE"/>
              <a:pPr>
                <a:buFontTx/>
                <a:buNone/>
                <a:defRPr/>
              </a:pPr>
              <a:t>2017-12-20</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buFontTx/>
              <a:buNone/>
              <a:defRPr/>
            </a:pPr>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buFontTx/>
              <a:buNone/>
              <a:defRPr/>
            </a:pPr>
            <a:fld id="{1AAC1D25-0208-224D-ABE6-D23DDB76AB5E}" type="slidenum">
              <a:rPr lang="sv-SE"/>
              <a:pPr>
                <a:buFontTx/>
                <a:buNone/>
                <a:defRPr/>
              </a:pPr>
              <a:t>‹#›</a:t>
            </a:fld>
            <a:endParaRPr lang="sv-SE"/>
          </a:p>
        </p:txBody>
      </p:sp>
    </p:spTree>
    <p:extLst>
      <p:ext uri="{BB962C8B-B14F-4D97-AF65-F5344CB8AC3E}">
        <p14:creationId xmlns:p14="http://schemas.microsoft.com/office/powerpoint/2010/main" val="1986342536"/>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322388" y="476250"/>
            <a:ext cx="6705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t>Klicka här för att ändra format på bakgrundsrubriken</a:t>
            </a:r>
          </a:p>
        </p:txBody>
      </p:sp>
      <p:sp>
        <p:nvSpPr>
          <p:cNvPr id="3075" name="Rectangle 3"/>
          <p:cNvSpPr>
            <a:spLocks noGrp="1" noChangeArrowheads="1"/>
          </p:cNvSpPr>
          <p:nvPr>
            <p:ph type="body" idx="1"/>
          </p:nvPr>
        </p:nvSpPr>
        <p:spPr bwMode="auto">
          <a:xfrm>
            <a:off x="1322388" y="1844675"/>
            <a:ext cx="67056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076" name="Rectangle 10"/>
          <p:cNvSpPr>
            <a:spLocks noChangeArrowheads="1"/>
          </p:cNvSpPr>
          <p:nvPr userDrawn="1"/>
        </p:nvSpPr>
        <p:spPr bwMode="auto">
          <a:xfrm>
            <a:off x="0" y="0"/>
            <a:ext cx="684213"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spcBef>
                <a:spcPct val="0"/>
              </a:spcBef>
              <a:buFontTx/>
              <a:buNone/>
            </a:pPr>
            <a:endParaRPr lang="sv-SE" sz="3600" smtClean="0">
              <a:solidFill>
                <a:srgbClr val="669900"/>
              </a:solidFill>
              <a:latin typeface="Gill Sans MT" charset="0"/>
              <a:ea typeface="ＭＳ Ｐゴシック" charset="0"/>
              <a:cs typeface="ＭＳ Ｐゴシック" charset="0"/>
            </a:endParaRPr>
          </a:p>
        </p:txBody>
      </p:sp>
      <p:sp>
        <p:nvSpPr>
          <p:cNvPr id="6" name="Ellips 5"/>
          <p:cNvSpPr/>
          <p:nvPr userDrawn="1"/>
        </p:nvSpPr>
        <p:spPr bwMode="auto">
          <a:xfrm>
            <a:off x="7593013" y="5581650"/>
            <a:ext cx="971550" cy="971550"/>
          </a:xfrm>
          <a:prstGeom prst="ellipse">
            <a:avLst/>
          </a:prstGeom>
          <a:noFill/>
          <a:ln w="38100" cap="flat" cmpd="sng" algn="ctr">
            <a:solidFill>
              <a:schemeClr val="bg1">
                <a:lumMod val="65000"/>
                <a:alpha val="49000"/>
              </a:schemeClr>
            </a:solidFill>
            <a:prstDash val="solid"/>
            <a:round/>
            <a:headEnd type="none" w="med" len="med"/>
            <a:tailEnd type="none" w="med" len="med"/>
          </a:ln>
          <a:effectLst/>
        </p:spPr>
        <p:txBody>
          <a:bodyPr anchor="ctr"/>
          <a:lstStyle/>
          <a:p>
            <a:pPr algn="ctr">
              <a:spcBef>
                <a:spcPct val="0"/>
              </a:spcBef>
              <a:buFontTx/>
              <a:buNone/>
              <a:defRPr/>
            </a:pPr>
            <a:endParaRPr lang="sv-SE" sz="3600">
              <a:solidFill>
                <a:srgbClr val="669900"/>
              </a:solidFill>
              <a:latin typeface="Gill Sans MT" charset="0"/>
              <a:ea typeface="ＭＳ Ｐゴシック" charset="0"/>
              <a:cs typeface="ＭＳ Ｐゴシック" charset="0"/>
            </a:endParaRPr>
          </a:p>
        </p:txBody>
      </p:sp>
      <p:sp>
        <p:nvSpPr>
          <p:cNvPr id="3078" name="Ellips 6"/>
          <p:cNvSpPr>
            <a:spLocks noChangeArrowheads="1"/>
          </p:cNvSpPr>
          <p:nvPr userDrawn="1"/>
        </p:nvSpPr>
        <p:spPr bwMode="auto">
          <a:xfrm>
            <a:off x="8659813" y="6343650"/>
            <a:ext cx="179387" cy="179388"/>
          </a:xfrm>
          <a:prstGeom prst="ellipse">
            <a:avLst/>
          </a:prstGeom>
          <a:solidFill>
            <a:srgbClr val="6F972E"/>
          </a:solidFill>
          <a:ln w="0">
            <a:solidFill>
              <a:srgbClr val="6F972E">
                <a:alpha val="58823"/>
              </a:srgbClr>
            </a:solidFill>
            <a:round/>
            <a:headEnd/>
            <a:tailEnd/>
          </a:ln>
        </p:spPr>
        <p:txBody>
          <a:bodyPr anchor="ctr"/>
          <a:lstStyle/>
          <a:p>
            <a:pPr algn="ctr">
              <a:spcBef>
                <a:spcPct val="0"/>
              </a:spcBef>
              <a:buFontTx/>
              <a:buNone/>
            </a:pPr>
            <a:endParaRPr lang="sv-SE" sz="3600" smtClean="0">
              <a:solidFill>
                <a:srgbClr val="669900"/>
              </a:solidFill>
              <a:latin typeface="Gill Sans MT" charset="0"/>
              <a:ea typeface="ＭＳ Ｐゴシック" charset="0"/>
              <a:cs typeface="ＭＳ Ｐゴシック" charset="0"/>
            </a:endParaRPr>
          </a:p>
        </p:txBody>
      </p:sp>
    </p:spTree>
    <p:extLst>
      <p:ext uri="{BB962C8B-B14F-4D97-AF65-F5344CB8AC3E}">
        <p14:creationId xmlns:p14="http://schemas.microsoft.com/office/powerpoint/2010/main" val="81302039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Lst>
  <p:txStyles>
    <p:titleStyle>
      <a:lvl1pPr algn="l" rtl="0" eaLnBrk="0" fontAlgn="base" hangingPunct="0">
        <a:spcBef>
          <a:spcPct val="0"/>
        </a:spcBef>
        <a:spcAft>
          <a:spcPct val="0"/>
        </a:spcAft>
        <a:defRPr sz="3600">
          <a:solidFill>
            <a:srgbClr val="669900"/>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rgbClr val="669900"/>
          </a:solidFill>
          <a:latin typeface="Gill Sans MT" charset="0"/>
          <a:ea typeface="ＭＳ Ｐゴシック" charset="-128"/>
          <a:cs typeface="ＭＳ Ｐゴシック" charset="-128"/>
        </a:defRPr>
      </a:lvl2pPr>
      <a:lvl3pPr algn="l" rtl="0" eaLnBrk="0" fontAlgn="base" hangingPunct="0">
        <a:spcBef>
          <a:spcPct val="0"/>
        </a:spcBef>
        <a:spcAft>
          <a:spcPct val="0"/>
        </a:spcAft>
        <a:defRPr sz="3600">
          <a:solidFill>
            <a:srgbClr val="669900"/>
          </a:solidFill>
          <a:latin typeface="Gill Sans MT" charset="0"/>
          <a:ea typeface="ＭＳ Ｐゴシック" charset="-128"/>
          <a:cs typeface="ＭＳ Ｐゴシック" charset="-128"/>
        </a:defRPr>
      </a:lvl3pPr>
      <a:lvl4pPr algn="l" rtl="0" eaLnBrk="0" fontAlgn="base" hangingPunct="0">
        <a:spcBef>
          <a:spcPct val="0"/>
        </a:spcBef>
        <a:spcAft>
          <a:spcPct val="0"/>
        </a:spcAft>
        <a:defRPr sz="3600">
          <a:solidFill>
            <a:srgbClr val="669900"/>
          </a:solidFill>
          <a:latin typeface="Gill Sans MT" charset="0"/>
          <a:ea typeface="ＭＳ Ｐゴシック" charset="-128"/>
          <a:cs typeface="ＭＳ Ｐゴシック" charset="-128"/>
        </a:defRPr>
      </a:lvl4pPr>
      <a:lvl5pPr algn="l" rtl="0" eaLnBrk="0" fontAlgn="base" hangingPunct="0">
        <a:spcBef>
          <a:spcPct val="0"/>
        </a:spcBef>
        <a:spcAft>
          <a:spcPct val="0"/>
        </a:spcAft>
        <a:defRPr sz="3600">
          <a:solidFill>
            <a:srgbClr val="669900"/>
          </a:solidFill>
          <a:latin typeface="Gill Sans MT" charset="0"/>
          <a:ea typeface="ＭＳ Ｐゴシック" charset="-128"/>
          <a:cs typeface="ＭＳ Ｐゴシック" charset="-128"/>
        </a:defRPr>
      </a:lvl5pPr>
      <a:lvl6pPr marL="457200" algn="l" rtl="0" fontAlgn="base">
        <a:spcBef>
          <a:spcPct val="0"/>
        </a:spcBef>
        <a:spcAft>
          <a:spcPct val="0"/>
        </a:spcAft>
        <a:defRPr sz="3600">
          <a:solidFill>
            <a:srgbClr val="669900"/>
          </a:solidFill>
          <a:latin typeface="Gill Sans MT" charset="0"/>
        </a:defRPr>
      </a:lvl6pPr>
      <a:lvl7pPr marL="914400" algn="l" rtl="0" fontAlgn="base">
        <a:spcBef>
          <a:spcPct val="0"/>
        </a:spcBef>
        <a:spcAft>
          <a:spcPct val="0"/>
        </a:spcAft>
        <a:defRPr sz="3600">
          <a:solidFill>
            <a:srgbClr val="669900"/>
          </a:solidFill>
          <a:latin typeface="Gill Sans MT" charset="0"/>
        </a:defRPr>
      </a:lvl7pPr>
      <a:lvl8pPr marL="1371600" algn="l" rtl="0" fontAlgn="base">
        <a:spcBef>
          <a:spcPct val="0"/>
        </a:spcBef>
        <a:spcAft>
          <a:spcPct val="0"/>
        </a:spcAft>
        <a:defRPr sz="3600">
          <a:solidFill>
            <a:srgbClr val="669900"/>
          </a:solidFill>
          <a:latin typeface="Gill Sans MT" charset="0"/>
        </a:defRPr>
      </a:lvl8pPr>
      <a:lvl9pPr marL="1828800" algn="l" rtl="0" fontAlgn="base">
        <a:spcBef>
          <a:spcPct val="0"/>
        </a:spcBef>
        <a:spcAft>
          <a:spcPct val="0"/>
        </a:spcAft>
        <a:defRPr sz="3600">
          <a:solidFill>
            <a:srgbClr val="669900"/>
          </a:solidFill>
          <a:latin typeface="Gill Sans MT" charset="0"/>
        </a:defRPr>
      </a:lvl9pPr>
    </p:titleStyle>
    <p:bodyStyle>
      <a:lvl1pPr marL="342900" indent="-342900" algn="l" rtl="0" eaLnBrk="0" fontAlgn="base" hangingPunct="0">
        <a:spcBef>
          <a:spcPct val="40000"/>
        </a:spcBef>
        <a:spcAft>
          <a:spcPct val="0"/>
        </a:spcAft>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buFontTx/>
              <a:buNone/>
            </a:pPr>
            <a:fld id="{EA3665D6-D3AA-4B75-99C9-E5BD8099F3B5}" type="datetimeFigureOut">
              <a:rPr lang="sv-SE" smtClean="0">
                <a:solidFill>
                  <a:prstClr val="black">
                    <a:tint val="75000"/>
                  </a:prstClr>
                </a:solidFill>
                <a:latin typeface="Calibri"/>
              </a:rPr>
              <a:pPr fontAlgn="auto">
                <a:spcBef>
                  <a:spcPts val="0"/>
                </a:spcBef>
                <a:spcAft>
                  <a:spcPts val="0"/>
                </a:spcAft>
                <a:buFontTx/>
                <a:buNone/>
              </a:pPr>
              <a:t>2017-12-20</a:t>
            </a:fld>
            <a:endParaRPr lang="sv-SE">
              <a:solidFill>
                <a:prstClr val="black">
                  <a:tint val="75000"/>
                </a:prstClr>
              </a:solidFill>
              <a:latin typeface="Calibri"/>
            </a:endParaRPr>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buFontTx/>
              <a:buNone/>
            </a:pPr>
            <a:endParaRPr lang="sv-SE">
              <a:solidFill>
                <a:prstClr val="black">
                  <a:tint val="75000"/>
                </a:prstClr>
              </a:solidFill>
              <a:latin typeface="Calibri"/>
            </a:endParaRPr>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buFontTx/>
              <a:buNone/>
            </a:pPr>
            <a:fld id="{6653CA84-5007-47DD-A519-9B4F401D332F}" type="slidenum">
              <a:rPr lang="sv-SE" smtClean="0">
                <a:solidFill>
                  <a:prstClr val="black">
                    <a:tint val="75000"/>
                  </a:prstClr>
                </a:solidFill>
                <a:latin typeface="Calibri"/>
              </a:rPr>
              <a:pPr fontAlgn="auto">
                <a:spcBef>
                  <a:spcPts val="0"/>
                </a:spcBef>
                <a:spcAft>
                  <a:spcPts val="0"/>
                </a:spcAft>
                <a:buFontTx/>
                <a:buNone/>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07776477"/>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 id="214748423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1322388" y="476250"/>
            <a:ext cx="6705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t>Klicka här för att ändra format på bakgrundsrubriken</a:t>
            </a:r>
          </a:p>
        </p:txBody>
      </p:sp>
      <p:sp>
        <p:nvSpPr>
          <p:cNvPr id="21507" name="Rectangle 3"/>
          <p:cNvSpPr>
            <a:spLocks noGrp="1" noChangeArrowheads="1"/>
          </p:cNvSpPr>
          <p:nvPr>
            <p:ph type="body" idx="1"/>
          </p:nvPr>
        </p:nvSpPr>
        <p:spPr bwMode="auto">
          <a:xfrm>
            <a:off x="1322388" y="1844675"/>
            <a:ext cx="67056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1508" name="Rectangle 10"/>
          <p:cNvSpPr>
            <a:spLocks noChangeArrowheads="1"/>
          </p:cNvSpPr>
          <p:nvPr userDrawn="1"/>
        </p:nvSpPr>
        <p:spPr bwMode="auto">
          <a:xfrm>
            <a:off x="0" y="0"/>
            <a:ext cx="684213"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spcBef>
                <a:spcPct val="0"/>
              </a:spcBef>
              <a:buFontTx/>
              <a:buNone/>
            </a:pPr>
            <a:endParaRPr lang="sv-SE" sz="3600" smtClean="0">
              <a:solidFill>
                <a:srgbClr val="669900"/>
              </a:solidFill>
              <a:latin typeface="Gill Sans MT" charset="0"/>
              <a:ea typeface="ＭＳ Ｐゴシック" charset="0"/>
              <a:cs typeface="ＭＳ Ｐゴシック" charset="0"/>
            </a:endParaRPr>
          </a:p>
        </p:txBody>
      </p:sp>
      <p:sp>
        <p:nvSpPr>
          <p:cNvPr id="6" name="Ellips 5"/>
          <p:cNvSpPr/>
          <p:nvPr userDrawn="1"/>
        </p:nvSpPr>
        <p:spPr bwMode="auto">
          <a:xfrm>
            <a:off x="7593013" y="5581650"/>
            <a:ext cx="971550" cy="971550"/>
          </a:xfrm>
          <a:prstGeom prst="ellipse">
            <a:avLst/>
          </a:prstGeom>
          <a:noFill/>
          <a:ln w="38100" cap="flat" cmpd="sng" algn="ctr">
            <a:solidFill>
              <a:schemeClr val="bg1">
                <a:lumMod val="65000"/>
                <a:alpha val="49000"/>
              </a:schemeClr>
            </a:solidFill>
            <a:prstDash val="solid"/>
            <a:round/>
            <a:headEnd type="none" w="med" len="med"/>
            <a:tailEnd type="none" w="med" len="med"/>
          </a:ln>
          <a:effectLst/>
        </p:spPr>
        <p:txBody>
          <a:bodyPr anchor="ctr"/>
          <a:lstStyle/>
          <a:p>
            <a:pPr algn="ctr">
              <a:spcBef>
                <a:spcPct val="0"/>
              </a:spcBef>
              <a:buFontTx/>
              <a:buNone/>
              <a:defRPr/>
            </a:pPr>
            <a:endParaRPr lang="sv-SE" sz="3600">
              <a:solidFill>
                <a:srgbClr val="669900"/>
              </a:solidFill>
              <a:latin typeface="Gill Sans MT" charset="0"/>
              <a:ea typeface="ＭＳ Ｐゴシック" charset="0"/>
              <a:cs typeface="ＭＳ Ｐゴシック" charset="0"/>
            </a:endParaRPr>
          </a:p>
        </p:txBody>
      </p:sp>
      <p:sp>
        <p:nvSpPr>
          <p:cNvPr id="21510" name="Ellips 6"/>
          <p:cNvSpPr>
            <a:spLocks noChangeArrowheads="1"/>
          </p:cNvSpPr>
          <p:nvPr userDrawn="1"/>
        </p:nvSpPr>
        <p:spPr bwMode="auto">
          <a:xfrm>
            <a:off x="8659813" y="6343650"/>
            <a:ext cx="179387" cy="179388"/>
          </a:xfrm>
          <a:prstGeom prst="ellipse">
            <a:avLst/>
          </a:prstGeom>
          <a:solidFill>
            <a:srgbClr val="6F972E"/>
          </a:solidFill>
          <a:ln w="0">
            <a:solidFill>
              <a:srgbClr val="6F972E">
                <a:alpha val="58823"/>
              </a:srgbClr>
            </a:solidFill>
            <a:round/>
            <a:headEnd/>
            <a:tailEnd/>
          </a:ln>
        </p:spPr>
        <p:txBody>
          <a:bodyPr anchor="ctr"/>
          <a:lstStyle/>
          <a:p>
            <a:pPr algn="ctr">
              <a:spcBef>
                <a:spcPct val="0"/>
              </a:spcBef>
              <a:buFontTx/>
              <a:buNone/>
            </a:pPr>
            <a:endParaRPr lang="sv-SE" sz="3600" smtClean="0">
              <a:solidFill>
                <a:srgbClr val="669900"/>
              </a:solidFill>
              <a:latin typeface="Gill Sans MT" charset="0"/>
              <a:ea typeface="ＭＳ Ｐゴシック" charset="0"/>
              <a:cs typeface="ＭＳ Ｐゴシック" charset="0"/>
            </a:endParaRPr>
          </a:p>
        </p:txBody>
      </p:sp>
    </p:spTree>
    <p:extLst>
      <p:ext uri="{BB962C8B-B14F-4D97-AF65-F5344CB8AC3E}">
        <p14:creationId xmlns:p14="http://schemas.microsoft.com/office/powerpoint/2010/main" val="712985934"/>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 id="2147484162" r:id="rId13"/>
  </p:sldLayoutIdLst>
  <p:txStyles>
    <p:titleStyle>
      <a:lvl1pPr algn="l" rtl="0" eaLnBrk="0" fontAlgn="base" hangingPunct="0">
        <a:spcBef>
          <a:spcPct val="0"/>
        </a:spcBef>
        <a:spcAft>
          <a:spcPct val="0"/>
        </a:spcAft>
        <a:defRPr sz="3600">
          <a:solidFill>
            <a:srgbClr val="669900"/>
          </a:solidFill>
          <a:latin typeface="+mj-lt"/>
          <a:ea typeface="ＭＳ Ｐゴシック" pitchFamily="1" charset="-128"/>
          <a:cs typeface="ＭＳ Ｐゴシック" pitchFamily="1" charset="-128"/>
        </a:defRPr>
      </a:lvl1pPr>
      <a:lvl2pPr algn="l" rtl="0" eaLnBrk="0" fontAlgn="base" hangingPunct="0">
        <a:spcBef>
          <a:spcPct val="0"/>
        </a:spcBef>
        <a:spcAft>
          <a:spcPct val="0"/>
        </a:spcAft>
        <a:defRPr sz="3600">
          <a:solidFill>
            <a:srgbClr val="669900"/>
          </a:solidFill>
          <a:latin typeface="Gill Sans MT" charset="0"/>
          <a:ea typeface="ＭＳ Ｐゴシック" pitchFamily="1" charset="-128"/>
          <a:cs typeface="ＭＳ Ｐゴシック" pitchFamily="1" charset="-128"/>
        </a:defRPr>
      </a:lvl2pPr>
      <a:lvl3pPr algn="l" rtl="0" eaLnBrk="0" fontAlgn="base" hangingPunct="0">
        <a:spcBef>
          <a:spcPct val="0"/>
        </a:spcBef>
        <a:spcAft>
          <a:spcPct val="0"/>
        </a:spcAft>
        <a:defRPr sz="3600">
          <a:solidFill>
            <a:srgbClr val="669900"/>
          </a:solidFill>
          <a:latin typeface="Gill Sans MT" charset="0"/>
          <a:ea typeface="ＭＳ Ｐゴシック" pitchFamily="1" charset="-128"/>
          <a:cs typeface="ＭＳ Ｐゴシック" pitchFamily="1" charset="-128"/>
        </a:defRPr>
      </a:lvl3pPr>
      <a:lvl4pPr algn="l" rtl="0" eaLnBrk="0" fontAlgn="base" hangingPunct="0">
        <a:spcBef>
          <a:spcPct val="0"/>
        </a:spcBef>
        <a:spcAft>
          <a:spcPct val="0"/>
        </a:spcAft>
        <a:defRPr sz="3600">
          <a:solidFill>
            <a:srgbClr val="669900"/>
          </a:solidFill>
          <a:latin typeface="Gill Sans MT" charset="0"/>
          <a:ea typeface="ＭＳ Ｐゴシック" pitchFamily="1" charset="-128"/>
          <a:cs typeface="ＭＳ Ｐゴシック" pitchFamily="1" charset="-128"/>
        </a:defRPr>
      </a:lvl4pPr>
      <a:lvl5pPr algn="l" rtl="0" eaLnBrk="0" fontAlgn="base" hangingPunct="0">
        <a:spcBef>
          <a:spcPct val="0"/>
        </a:spcBef>
        <a:spcAft>
          <a:spcPct val="0"/>
        </a:spcAft>
        <a:defRPr sz="3600">
          <a:solidFill>
            <a:srgbClr val="669900"/>
          </a:solidFill>
          <a:latin typeface="Gill Sans MT" charset="0"/>
          <a:ea typeface="ＭＳ Ｐゴシック" pitchFamily="1" charset="-128"/>
          <a:cs typeface="ＭＳ Ｐゴシック" pitchFamily="1" charset="-128"/>
        </a:defRPr>
      </a:lvl5pPr>
      <a:lvl6pPr marL="457200" algn="l" rtl="0" fontAlgn="base">
        <a:spcBef>
          <a:spcPct val="0"/>
        </a:spcBef>
        <a:spcAft>
          <a:spcPct val="0"/>
        </a:spcAft>
        <a:defRPr sz="3600">
          <a:solidFill>
            <a:srgbClr val="669900"/>
          </a:solidFill>
          <a:latin typeface="Gill Sans MT" charset="0"/>
        </a:defRPr>
      </a:lvl6pPr>
      <a:lvl7pPr marL="914400" algn="l" rtl="0" fontAlgn="base">
        <a:spcBef>
          <a:spcPct val="0"/>
        </a:spcBef>
        <a:spcAft>
          <a:spcPct val="0"/>
        </a:spcAft>
        <a:defRPr sz="3600">
          <a:solidFill>
            <a:srgbClr val="669900"/>
          </a:solidFill>
          <a:latin typeface="Gill Sans MT" charset="0"/>
        </a:defRPr>
      </a:lvl7pPr>
      <a:lvl8pPr marL="1371600" algn="l" rtl="0" fontAlgn="base">
        <a:spcBef>
          <a:spcPct val="0"/>
        </a:spcBef>
        <a:spcAft>
          <a:spcPct val="0"/>
        </a:spcAft>
        <a:defRPr sz="3600">
          <a:solidFill>
            <a:srgbClr val="669900"/>
          </a:solidFill>
          <a:latin typeface="Gill Sans MT" charset="0"/>
        </a:defRPr>
      </a:lvl8pPr>
      <a:lvl9pPr marL="1828800" algn="l" rtl="0" fontAlgn="base">
        <a:spcBef>
          <a:spcPct val="0"/>
        </a:spcBef>
        <a:spcAft>
          <a:spcPct val="0"/>
        </a:spcAft>
        <a:defRPr sz="3600">
          <a:solidFill>
            <a:srgbClr val="669900"/>
          </a:solidFill>
          <a:latin typeface="Gill Sans MT" charset="0"/>
        </a:defRPr>
      </a:lvl9pPr>
    </p:titleStyle>
    <p:bodyStyle>
      <a:lvl1pPr marL="342900" indent="-342900" algn="l" rtl="0" eaLnBrk="0" fontAlgn="base" hangingPunct="0">
        <a:spcBef>
          <a:spcPct val="40000"/>
        </a:spcBef>
        <a:spcAft>
          <a:spcPct val="0"/>
        </a:spcAft>
        <a:buChar char="•"/>
        <a:defRPr sz="24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buFontTx/>
              <a:buNone/>
            </a:pPr>
            <a:fld id="{5BB6289B-D3A1-4064-80BA-6A484A7AB41F}" type="datetimeFigureOut">
              <a:rPr lang="sv-SE" smtClean="0">
                <a:solidFill>
                  <a:prstClr val="black">
                    <a:tint val="75000"/>
                  </a:prstClr>
                </a:solidFill>
                <a:latin typeface="Calibri"/>
              </a:rPr>
              <a:pPr fontAlgn="auto">
                <a:spcBef>
                  <a:spcPts val="0"/>
                </a:spcBef>
                <a:spcAft>
                  <a:spcPts val="0"/>
                </a:spcAft>
                <a:buFontTx/>
                <a:buNone/>
              </a:pPr>
              <a:t>2017-12-20</a:t>
            </a:fld>
            <a:endParaRPr lang="sv-SE">
              <a:solidFill>
                <a:prstClr val="black">
                  <a:tint val="75000"/>
                </a:prstClr>
              </a:solidFill>
              <a:latin typeface="Calibri"/>
            </a:endParaRPr>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buFontTx/>
              <a:buNone/>
            </a:pPr>
            <a:endParaRPr lang="sv-SE">
              <a:solidFill>
                <a:prstClr val="black">
                  <a:tint val="75000"/>
                </a:prstClr>
              </a:solidFill>
              <a:latin typeface="Calibri"/>
            </a:endParaRPr>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buFontTx/>
              <a:buNone/>
            </a:pPr>
            <a:fld id="{C44EC605-EBD5-4E62-87EF-86CBF4D3BDF6}" type="slidenum">
              <a:rPr lang="sv-SE" smtClean="0">
                <a:solidFill>
                  <a:prstClr val="black">
                    <a:tint val="75000"/>
                  </a:prstClr>
                </a:solidFill>
                <a:latin typeface="Calibri"/>
              </a:rPr>
              <a:pPr fontAlgn="auto">
                <a:spcBef>
                  <a:spcPts val="0"/>
                </a:spcBef>
                <a:spcAft>
                  <a:spcPts val="0"/>
                </a:spcAft>
                <a:buFontTx/>
                <a:buNone/>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915775480"/>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6"/>
            <a:ext cx="8229601" cy="150812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pPr lvl="0">
              <a:defRPr sz="1800"/>
            </a:pPr>
            <a:r>
              <a:rPr sz="4400"/>
              <a:t>Titeltext</a:t>
            </a:r>
          </a:p>
        </p:txBody>
      </p:sp>
      <p:sp>
        <p:nvSpPr>
          <p:cNvPr id="3" name="Shape 3"/>
          <p:cNvSpPr>
            <a:spLocks noGrp="1"/>
          </p:cNvSpPr>
          <p:nvPr>
            <p:ph type="body" idx="1"/>
          </p:nvPr>
        </p:nvSpPr>
        <p:spPr>
          <a:xfrm>
            <a:off x="457200" y="1600200"/>
            <a:ext cx="8229601" cy="52578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lvl="0">
              <a:defRPr sz="1800"/>
            </a:pPr>
            <a:r>
              <a:rPr sz="3100"/>
              <a:t>Brödtext nivå ett</a:t>
            </a:r>
          </a:p>
          <a:p>
            <a:pPr lvl="1">
              <a:defRPr sz="1800"/>
            </a:pPr>
            <a:r>
              <a:rPr sz="3100"/>
              <a:t>Brödtext nivå två</a:t>
            </a:r>
          </a:p>
          <a:p>
            <a:pPr lvl="2">
              <a:defRPr sz="1800"/>
            </a:pPr>
            <a:r>
              <a:rPr sz="3100"/>
              <a:t>Brödtext nivå tre</a:t>
            </a:r>
          </a:p>
          <a:p>
            <a:pPr lvl="3">
              <a:defRPr sz="1800"/>
            </a:pPr>
            <a:r>
              <a:rPr sz="3100"/>
              <a:t>Brödtext nivå fyra</a:t>
            </a:r>
          </a:p>
          <a:p>
            <a:pPr lvl="4">
              <a:defRPr sz="1800"/>
            </a:pPr>
            <a:r>
              <a:rPr sz="3100"/>
              <a:t>Brödtext nivå fem</a:t>
            </a:r>
          </a:p>
        </p:txBody>
      </p:sp>
      <p:sp>
        <p:nvSpPr>
          <p:cNvPr id="4" name="Shape 4"/>
          <p:cNvSpPr>
            <a:spLocks noGrp="1"/>
          </p:cNvSpPr>
          <p:nvPr>
            <p:ph type="sldNum" sz="quarter" idx="2"/>
          </p:nvPr>
        </p:nvSpPr>
        <p:spPr>
          <a:xfrm>
            <a:off x="6553200" y="6408360"/>
            <a:ext cx="2133601" cy="261105"/>
          </a:xfrm>
          <a:prstGeom prst="rect">
            <a:avLst/>
          </a:prstGeom>
          <a:ln w="12700">
            <a:miter lim="400000"/>
          </a:ln>
        </p:spPr>
        <p:txBody>
          <a:bodyPr lIns="45718" tIns="45718" rIns="45718" bIns="45718" anchor="ctr">
            <a:spAutoFit/>
          </a:bodyPr>
          <a:lstStyle>
            <a:lvl1pPr algn="r" defTabSz="321457">
              <a:defRPr sz="1100">
                <a:solidFill>
                  <a:srgbClr val="888888"/>
                </a:solidFill>
                <a:latin typeface="Calibri"/>
                <a:ea typeface="Calibri"/>
                <a:cs typeface="Calibri"/>
                <a:sym typeface="Calibri"/>
              </a:defRPr>
            </a:lvl1pPr>
          </a:lstStyle>
          <a:p>
            <a:pPr fontAlgn="auto">
              <a:spcBef>
                <a:spcPts val="0"/>
              </a:spcBef>
              <a:spcAft>
                <a:spcPts val="0"/>
              </a:spcAft>
              <a:buFontTx/>
              <a:buNone/>
            </a:pPr>
            <a:fld id="{86CB4B4D-7CA3-9044-876B-883B54F8677D}" type="slidenum">
              <a:rPr kern="0"/>
              <a:pPr fontAlgn="auto">
                <a:spcBef>
                  <a:spcPts val="0"/>
                </a:spcBef>
                <a:spcAft>
                  <a:spcPts val="0"/>
                </a:spcAft>
                <a:buFontTx/>
                <a:buNone/>
              </a:pPr>
              <a:t>‹#›</a:t>
            </a:fld>
            <a:endParaRPr kern="0"/>
          </a:p>
        </p:txBody>
      </p:sp>
    </p:spTree>
    <p:extLst>
      <p:ext uri="{BB962C8B-B14F-4D97-AF65-F5344CB8AC3E}">
        <p14:creationId xmlns:p14="http://schemas.microsoft.com/office/powerpoint/2010/main" val="1758240284"/>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 id="2147484187" r:id="rId12"/>
    <p:sldLayoutId id="2147484188" r:id="rId13"/>
    <p:sldLayoutId id="2147484189" r:id="rId14"/>
  </p:sldLayoutIdLst>
  <p:transition spd="med"/>
  <p:txStyles>
    <p:titleStyle>
      <a:lvl1pPr algn="ctr" defTabSz="321457">
        <a:defRPr sz="4400">
          <a:latin typeface="Calibri"/>
          <a:ea typeface="Calibri"/>
          <a:cs typeface="Calibri"/>
          <a:sym typeface="Calibri"/>
        </a:defRPr>
      </a:lvl1pPr>
      <a:lvl2pPr algn="ctr" defTabSz="321457">
        <a:defRPr sz="4400">
          <a:latin typeface="Calibri"/>
          <a:ea typeface="Calibri"/>
          <a:cs typeface="Calibri"/>
          <a:sym typeface="Calibri"/>
        </a:defRPr>
      </a:lvl2pPr>
      <a:lvl3pPr algn="ctr" defTabSz="321457">
        <a:defRPr sz="4400">
          <a:latin typeface="Calibri"/>
          <a:ea typeface="Calibri"/>
          <a:cs typeface="Calibri"/>
          <a:sym typeface="Calibri"/>
        </a:defRPr>
      </a:lvl3pPr>
      <a:lvl4pPr algn="ctr" defTabSz="321457">
        <a:defRPr sz="4400">
          <a:latin typeface="Calibri"/>
          <a:ea typeface="Calibri"/>
          <a:cs typeface="Calibri"/>
          <a:sym typeface="Calibri"/>
        </a:defRPr>
      </a:lvl4pPr>
      <a:lvl5pPr algn="ctr" defTabSz="321457">
        <a:defRPr sz="4400">
          <a:latin typeface="Calibri"/>
          <a:ea typeface="Calibri"/>
          <a:cs typeface="Calibri"/>
          <a:sym typeface="Calibri"/>
        </a:defRPr>
      </a:lvl5pPr>
      <a:lvl6pPr algn="ctr" defTabSz="321457">
        <a:defRPr sz="4400">
          <a:latin typeface="Calibri"/>
          <a:ea typeface="Calibri"/>
          <a:cs typeface="Calibri"/>
          <a:sym typeface="Calibri"/>
        </a:defRPr>
      </a:lvl6pPr>
      <a:lvl7pPr algn="ctr" defTabSz="321457">
        <a:defRPr sz="4400">
          <a:latin typeface="Calibri"/>
          <a:ea typeface="Calibri"/>
          <a:cs typeface="Calibri"/>
          <a:sym typeface="Calibri"/>
        </a:defRPr>
      </a:lvl7pPr>
      <a:lvl8pPr algn="ctr" defTabSz="321457">
        <a:defRPr sz="4400">
          <a:latin typeface="Calibri"/>
          <a:ea typeface="Calibri"/>
          <a:cs typeface="Calibri"/>
          <a:sym typeface="Calibri"/>
        </a:defRPr>
      </a:lvl8pPr>
      <a:lvl9pPr algn="ctr" defTabSz="321457">
        <a:defRPr sz="4400">
          <a:latin typeface="Calibri"/>
          <a:ea typeface="Calibri"/>
          <a:cs typeface="Calibri"/>
          <a:sym typeface="Calibri"/>
        </a:defRPr>
      </a:lvl9pPr>
    </p:titleStyle>
    <p:bodyStyle>
      <a:lvl1pPr marL="331503" indent="-331503" defTabSz="321457">
        <a:spcBef>
          <a:spcPts val="492"/>
        </a:spcBef>
        <a:buSzPct val="100000"/>
        <a:buFont typeface="Arial"/>
        <a:buChar char="•"/>
        <a:defRPr sz="3100">
          <a:latin typeface="Calibri"/>
          <a:ea typeface="Calibri"/>
          <a:cs typeface="Calibri"/>
          <a:sym typeface="Calibri"/>
        </a:defRPr>
      </a:lvl1pPr>
      <a:lvl2pPr marL="637174" indent="-315717" defTabSz="321457">
        <a:spcBef>
          <a:spcPts val="492"/>
        </a:spcBef>
        <a:buSzPct val="100000"/>
        <a:buFont typeface="Arial"/>
        <a:buChar char="–"/>
        <a:defRPr sz="3100">
          <a:latin typeface="Calibri"/>
          <a:ea typeface="Calibri"/>
          <a:cs typeface="Calibri"/>
          <a:sym typeface="Calibri"/>
        </a:defRPr>
      </a:lvl2pPr>
      <a:lvl3pPr marL="937584" indent="-294669" defTabSz="321457">
        <a:spcBef>
          <a:spcPts val="492"/>
        </a:spcBef>
        <a:buSzPct val="100000"/>
        <a:buFont typeface="Arial"/>
        <a:buChar char="•"/>
        <a:defRPr sz="3100">
          <a:latin typeface="Calibri"/>
          <a:ea typeface="Calibri"/>
          <a:cs typeface="Calibri"/>
          <a:sym typeface="Calibri"/>
        </a:defRPr>
      </a:lvl3pPr>
      <a:lvl4pPr marL="1317975" indent="-353603" defTabSz="321457">
        <a:spcBef>
          <a:spcPts val="492"/>
        </a:spcBef>
        <a:buSzPct val="100000"/>
        <a:buFont typeface="Arial"/>
        <a:buChar char="–"/>
        <a:defRPr sz="3100">
          <a:latin typeface="Calibri"/>
          <a:ea typeface="Calibri"/>
          <a:cs typeface="Calibri"/>
          <a:sym typeface="Calibri"/>
        </a:defRPr>
      </a:lvl4pPr>
      <a:lvl5pPr marL="1639432" indent="-353603" defTabSz="321457">
        <a:spcBef>
          <a:spcPts val="492"/>
        </a:spcBef>
        <a:buSzPct val="100000"/>
        <a:buFont typeface="Arial"/>
        <a:buChar char="»"/>
        <a:defRPr sz="3100">
          <a:latin typeface="Calibri"/>
          <a:ea typeface="Calibri"/>
          <a:cs typeface="Calibri"/>
          <a:sym typeface="Calibri"/>
        </a:defRPr>
      </a:lvl5pPr>
      <a:lvl6pPr marL="1960890" indent="-353603" defTabSz="321457">
        <a:spcBef>
          <a:spcPts val="492"/>
        </a:spcBef>
        <a:buSzPct val="100000"/>
        <a:buFont typeface="Arial"/>
        <a:buChar char="•"/>
        <a:defRPr sz="3100">
          <a:latin typeface="Calibri"/>
          <a:ea typeface="Calibri"/>
          <a:cs typeface="Calibri"/>
          <a:sym typeface="Calibri"/>
        </a:defRPr>
      </a:lvl6pPr>
      <a:lvl7pPr marL="2282347" indent="-353603" defTabSz="321457">
        <a:spcBef>
          <a:spcPts val="492"/>
        </a:spcBef>
        <a:buSzPct val="100000"/>
        <a:buFont typeface="Arial"/>
        <a:buChar char="•"/>
        <a:defRPr sz="3100">
          <a:latin typeface="Calibri"/>
          <a:ea typeface="Calibri"/>
          <a:cs typeface="Calibri"/>
          <a:sym typeface="Calibri"/>
        </a:defRPr>
      </a:lvl7pPr>
      <a:lvl8pPr marL="2603804" indent="-353603" defTabSz="321457">
        <a:spcBef>
          <a:spcPts val="492"/>
        </a:spcBef>
        <a:buSzPct val="100000"/>
        <a:buFont typeface="Arial"/>
        <a:buChar char="•"/>
        <a:defRPr sz="3100">
          <a:latin typeface="Calibri"/>
          <a:ea typeface="Calibri"/>
          <a:cs typeface="Calibri"/>
          <a:sym typeface="Calibri"/>
        </a:defRPr>
      </a:lvl8pPr>
      <a:lvl9pPr marL="2925262" indent="-353603" defTabSz="321457">
        <a:spcBef>
          <a:spcPts val="492"/>
        </a:spcBef>
        <a:buSzPct val="100000"/>
        <a:buFont typeface="Arial"/>
        <a:buChar char="•"/>
        <a:defRPr sz="3100">
          <a:latin typeface="Calibri"/>
          <a:ea typeface="Calibri"/>
          <a:cs typeface="Calibri"/>
          <a:sym typeface="Calibri"/>
        </a:defRPr>
      </a:lvl9pPr>
    </p:bodyStyle>
    <p:otherStyle>
      <a:lvl1pPr algn="r" defTabSz="321457">
        <a:defRPr sz="1100">
          <a:solidFill>
            <a:schemeClr val="tx1"/>
          </a:solidFill>
          <a:latin typeface="+mn-lt"/>
          <a:ea typeface="+mn-ea"/>
          <a:cs typeface="+mn-cs"/>
          <a:sym typeface="Calibri"/>
        </a:defRPr>
      </a:lvl1pPr>
      <a:lvl2pPr indent="321457" algn="r" defTabSz="321457">
        <a:defRPr sz="1100">
          <a:solidFill>
            <a:schemeClr val="tx1"/>
          </a:solidFill>
          <a:latin typeface="+mn-lt"/>
          <a:ea typeface="+mn-ea"/>
          <a:cs typeface="+mn-cs"/>
          <a:sym typeface="Calibri"/>
        </a:defRPr>
      </a:lvl2pPr>
      <a:lvl3pPr indent="642915" algn="r" defTabSz="321457">
        <a:defRPr sz="1100">
          <a:solidFill>
            <a:schemeClr val="tx1"/>
          </a:solidFill>
          <a:latin typeface="+mn-lt"/>
          <a:ea typeface="+mn-ea"/>
          <a:cs typeface="+mn-cs"/>
          <a:sym typeface="Calibri"/>
        </a:defRPr>
      </a:lvl3pPr>
      <a:lvl4pPr indent="964372" algn="r" defTabSz="321457">
        <a:defRPr sz="1100">
          <a:solidFill>
            <a:schemeClr val="tx1"/>
          </a:solidFill>
          <a:latin typeface="+mn-lt"/>
          <a:ea typeface="+mn-ea"/>
          <a:cs typeface="+mn-cs"/>
          <a:sym typeface="Calibri"/>
        </a:defRPr>
      </a:lvl4pPr>
      <a:lvl5pPr indent="1285829" algn="r" defTabSz="321457">
        <a:defRPr sz="1100">
          <a:solidFill>
            <a:schemeClr val="tx1"/>
          </a:solidFill>
          <a:latin typeface="+mn-lt"/>
          <a:ea typeface="+mn-ea"/>
          <a:cs typeface="+mn-cs"/>
          <a:sym typeface="Calibri"/>
        </a:defRPr>
      </a:lvl5pPr>
      <a:lvl6pPr indent="1607287" algn="r" defTabSz="321457">
        <a:defRPr sz="1100">
          <a:solidFill>
            <a:schemeClr val="tx1"/>
          </a:solidFill>
          <a:latin typeface="+mn-lt"/>
          <a:ea typeface="+mn-ea"/>
          <a:cs typeface="+mn-cs"/>
          <a:sym typeface="Calibri"/>
        </a:defRPr>
      </a:lvl6pPr>
      <a:lvl7pPr indent="1928744" algn="r" defTabSz="321457">
        <a:defRPr sz="1100">
          <a:solidFill>
            <a:schemeClr val="tx1"/>
          </a:solidFill>
          <a:latin typeface="+mn-lt"/>
          <a:ea typeface="+mn-ea"/>
          <a:cs typeface="+mn-cs"/>
          <a:sym typeface="Calibri"/>
        </a:defRPr>
      </a:lvl7pPr>
      <a:lvl8pPr indent="2250201" algn="r" defTabSz="321457">
        <a:defRPr sz="1100">
          <a:solidFill>
            <a:schemeClr val="tx1"/>
          </a:solidFill>
          <a:latin typeface="+mn-lt"/>
          <a:ea typeface="+mn-ea"/>
          <a:cs typeface="+mn-cs"/>
          <a:sym typeface="Calibri"/>
        </a:defRPr>
      </a:lvl8pPr>
      <a:lvl9pPr indent="2571659" algn="r" defTabSz="321457">
        <a:defRPr sz="1100">
          <a:solidFill>
            <a:schemeClr val="tx1"/>
          </a:solidFill>
          <a:latin typeface="+mn-lt"/>
          <a:ea typeface="+mn-ea"/>
          <a:cs typeface="+mn-cs"/>
          <a:sym typeface="Calibri"/>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24400" y="619200"/>
            <a:ext cx="7344000" cy="1224000"/>
          </a:xfrm>
          <a:prstGeom prst="rect">
            <a:avLst/>
          </a:prstGeom>
        </p:spPr>
        <p:txBody>
          <a:bodyPr vert="horz" lIns="91440" tIns="45720" rIns="91440" bIns="45720" rtlCol="0" anchor="t">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824247" y="1926000"/>
            <a:ext cx="7344000" cy="3888000"/>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2"/>
          </p:nvPr>
        </p:nvSpPr>
        <p:spPr>
          <a:xfrm>
            <a:off x="93600" y="6462000"/>
            <a:ext cx="752320" cy="252000"/>
          </a:xfrm>
          <a:prstGeom prst="rect">
            <a:avLst/>
          </a:prstGeom>
        </p:spPr>
        <p:txBody>
          <a:bodyPr vert="horz" lIns="91440" tIns="45720" rIns="91440" bIns="45720" rtlCol="0" anchor="ctr"/>
          <a:lstStyle>
            <a:lvl1pPr algn="l">
              <a:defRPr sz="800" baseline="0">
                <a:solidFill>
                  <a:schemeClr val="tx1"/>
                </a:solidFill>
                <a:latin typeface="Arial" pitchFamily="34" charset="0"/>
                <a:cs typeface="Arial" pitchFamily="34" charset="0"/>
              </a:defRPr>
            </a:lvl1pPr>
          </a:lstStyle>
          <a:p>
            <a:pPr fontAlgn="auto">
              <a:spcBef>
                <a:spcPts val="0"/>
              </a:spcBef>
              <a:spcAft>
                <a:spcPts val="0"/>
              </a:spcAft>
              <a:buFontTx/>
              <a:buNone/>
            </a:pPr>
            <a:fld id="{5B8BE423-1780-43BB-A8FE-3025F34AD1F8}" type="datetime1">
              <a:rPr lang="sv-SE" smtClean="0">
                <a:solidFill>
                  <a:prstClr val="black"/>
                </a:solidFill>
              </a:rPr>
              <a:pPr fontAlgn="auto">
                <a:spcBef>
                  <a:spcPts val="0"/>
                </a:spcBef>
                <a:spcAft>
                  <a:spcPts val="0"/>
                </a:spcAft>
                <a:buFontTx/>
                <a:buNone/>
              </a:pPr>
              <a:t>2017-12-20</a:t>
            </a:fld>
            <a:endParaRPr lang="sv-SE" dirty="0">
              <a:solidFill>
                <a:prstClr val="black"/>
              </a:solidFill>
            </a:endParaRPr>
          </a:p>
        </p:txBody>
      </p:sp>
      <p:sp>
        <p:nvSpPr>
          <p:cNvPr id="6" name="Platshållare för bildnummer 5"/>
          <p:cNvSpPr>
            <a:spLocks noGrp="1"/>
          </p:cNvSpPr>
          <p:nvPr>
            <p:ph type="sldNum" sz="quarter" idx="4"/>
          </p:nvPr>
        </p:nvSpPr>
        <p:spPr>
          <a:xfrm>
            <a:off x="849600" y="6462000"/>
            <a:ext cx="360000" cy="252000"/>
          </a:xfrm>
          <a:prstGeom prst="rect">
            <a:avLst/>
          </a:prstGeom>
        </p:spPr>
        <p:txBody>
          <a:bodyPr vert="horz" lIns="91440" tIns="45720" rIns="91440" bIns="45720" rtlCol="0" anchor="ctr"/>
          <a:lstStyle>
            <a:lvl1pPr algn="r">
              <a:defRPr sz="800" baseline="0">
                <a:solidFill>
                  <a:schemeClr val="tx1"/>
                </a:solidFill>
                <a:latin typeface="Arial" pitchFamily="34" charset="0"/>
                <a:cs typeface="Arial" pitchFamily="34" charset="0"/>
              </a:defRPr>
            </a:lvl1pPr>
          </a:lstStyle>
          <a:p>
            <a:pPr fontAlgn="auto">
              <a:spcBef>
                <a:spcPts val="0"/>
              </a:spcBef>
              <a:spcAft>
                <a:spcPts val="0"/>
              </a:spcAft>
              <a:buFontTx/>
              <a:buNone/>
            </a:pPr>
            <a:fld id="{1844E2AD-2CA4-4022-8F3B-D585D66E2E30}" type="slidenum">
              <a:rPr lang="sv-SE" smtClean="0">
                <a:solidFill>
                  <a:prstClr val="black"/>
                </a:solidFill>
              </a:rPr>
              <a:pPr fontAlgn="auto">
                <a:spcBef>
                  <a:spcPts val="0"/>
                </a:spcBef>
                <a:spcAft>
                  <a:spcPts val="0"/>
                </a:spcAft>
                <a:buFontTx/>
                <a:buNone/>
              </a:pPr>
              <a:t>‹#›</a:t>
            </a:fld>
            <a:endParaRPr lang="sv-SE" dirty="0">
              <a:solidFill>
                <a:prstClr val="black"/>
              </a:solidFill>
            </a:endParaRPr>
          </a:p>
        </p:txBody>
      </p:sp>
      <p:pic>
        <p:nvPicPr>
          <p:cNvPr id="7" name="Picture 3"/>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7164288" y="5805264"/>
            <a:ext cx="1665287" cy="844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0015963"/>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 id="2147484203" r:id="rId13"/>
    <p:sldLayoutId id="2147484204" r:id="rId14"/>
    <p:sldLayoutId id="2147484205" r:id="rId15"/>
  </p:sldLayoutIdLst>
  <p:timing>
    <p:tnLst>
      <p:par>
        <p:cTn id="1" dur="indefinite" restart="never" nodeType="tmRoot"/>
      </p:par>
    </p:tnLst>
  </p:timing>
  <p:hf hdr="0"/>
  <p:txStyles>
    <p:titleStyle>
      <a:lvl1pPr algn="l" defTabSz="914400" rtl="0" eaLnBrk="1" latinLnBrk="0" hangingPunct="1">
        <a:spcBef>
          <a:spcPct val="0"/>
        </a:spcBef>
        <a:buNone/>
        <a:defRPr sz="3000" b="1" kern="1200">
          <a:solidFill>
            <a:srgbClr val="5F5F5F"/>
          </a:solidFill>
          <a:latin typeface="Arial" pitchFamily="34" charset="0"/>
          <a:ea typeface="+mj-ea"/>
          <a:cs typeface="Arial" pitchFamily="34" charset="0"/>
        </a:defRPr>
      </a:lvl1pPr>
    </p:titleStyle>
    <p:bodyStyle>
      <a:lvl1pPr marL="252000" indent="-252000" algn="l" defTabSz="914400" rtl="0" eaLnBrk="1" latinLnBrk="0" hangingPunct="1">
        <a:spcBef>
          <a:spcPct val="20000"/>
        </a:spcBef>
        <a:buClr>
          <a:srgbClr val="008B9F"/>
        </a:buClr>
        <a:buFont typeface="Arial" pitchFamily="34" charset="0"/>
        <a:buChar char="•"/>
        <a:defRPr sz="2400" kern="1200">
          <a:solidFill>
            <a:schemeClr val="tx1"/>
          </a:solidFill>
          <a:latin typeface="Arial" pitchFamily="34" charset="0"/>
          <a:ea typeface="+mn-ea"/>
          <a:cs typeface="Arial" pitchFamily="34" charset="0"/>
        </a:defRPr>
      </a:lvl1pPr>
      <a:lvl2pPr marL="504000" indent="-252000" algn="l" defTabSz="914400" rtl="0" eaLnBrk="1" latinLnBrk="0" hangingPunct="1">
        <a:spcBef>
          <a:spcPct val="20000"/>
        </a:spcBef>
        <a:buClr>
          <a:srgbClr val="008B9F"/>
        </a:buClr>
        <a:buFont typeface="Arial" pitchFamily="34" charset="0"/>
        <a:buChar char="–"/>
        <a:defRPr sz="2400" kern="1200">
          <a:solidFill>
            <a:schemeClr val="tx1"/>
          </a:solidFill>
          <a:latin typeface="Arial" pitchFamily="34" charset="0"/>
          <a:ea typeface="+mn-ea"/>
          <a:cs typeface="Arial" pitchFamily="34" charset="0"/>
        </a:defRPr>
      </a:lvl2pPr>
      <a:lvl3pPr marL="756000" indent="-252000" algn="l" defTabSz="914400" rtl="0" eaLnBrk="1" latinLnBrk="0" hangingPunct="1">
        <a:spcBef>
          <a:spcPct val="20000"/>
        </a:spcBef>
        <a:buClr>
          <a:srgbClr val="008B9F"/>
        </a:buClr>
        <a:buFont typeface="Wingdings" pitchFamily="2" charset="2"/>
        <a:buChar char="§"/>
        <a:defRPr sz="2400" kern="1200">
          <a:solidFill>
            <a:schemeClr val="tx1"/>
          </a:solidFill>
          <a:latin typeface="Arial" pitchFamily="34" charset="0"/>
          <a:ea typeface="+mn-ea"/>
          <a:cs typeface="Arial" pitchFamily="34" charset="0"/>
        </a:defRPr>
      </a:lvl3pPr>
      <a:lvl4pPr marL="1008000" indent="-252000" algn="l" defTabSz="914400" rtl="0" eaLnBrk="1" latinLnBrk="0" hangingPunct="1">
        <a:spcBef>
          <a:spcPct val="20000"/>
        </a:spcBef>
        <a:buClr>
          <a:srgbClr val="008B9F"/>
        </a:buClr>
        <a:buFont typeface="Arial" pitchFamily="34" charset="0"/>
        <a:buChar char="–"/>
        <a:defRPr sz="2400" kern="1200">
          <a:solidFill>
            <a:schemeClr val="tx1"/>
          </a:solidFill>
          <a:latin typeface="Arial" pitchFamily="34" charset="0"/>
          <a:ea typeface="+mn-ea"/>
          <a:cs typeface="Arial" pitchFamily="34" charset="0"/>
        </a:defRPr>
      </a:lvl4pPr>
      <a:lvl5pPr marL="1260000" indent="-252000" algn="l" defTabSz="914400" rtl="0" eaLnBrk="1" latinLnBrk="0" hangingPunct="1">
        <a:spcBef>
          <a:spcPct val="20000"/>
        </a:spcBef>
        <a:buClr>
          <a:srgbClr val="008B9F"/>
        </a:buClr>
        <a:buFont typeface="Arial" pitchFamily="34"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202855" y="608545"/>
            <a:ext cx="6963844" cy="454712"/>
          </a:xfrm>
          <a:prstGeom prst="rect">
            <a:avLst/>
          </a:prstGeom>
        </p:spPr>
        <p:txBody>
          <a:bodyPr vert="horz" lIns="0" tIns="0" rIns="0" bIns="0" rtlCol="0" anchor="t" anchorCtr="0">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202852" y="1224695"/>
            <a:ext cx="6963847" cy="5318980"/>
          </a:xfrm>
          <a:prstGeom prst="rect">
            <a:avLst/>
          </a:prstGeom>
        </p:spPr>
        <p:txBody>
          <a:bodyPr vert="horz" lIns="0" tIns="0" rIns="0" bIns="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6" name="Platshållare för bildnummer 5"/>
          <p:cNvSpPr>
            <a:spLocks noGrp="1"/>
          </p:cNvSpPr>
          <p:nvPr>
            <p:ph type="sldNum" sz="quarter" idx="4"/>
          </p:nvPr>
        </p:nvSpPr>
        <p:spPr>
          <a:xfrm>
            <a:off x="182911" y="213005"/>
            <a:ext cx="715719" cy="365125"/>
          </a:xfrm>
          <a:prstGeom prst="rect">
            <a:avLst/>
          </a:prstGeom>
        </p:spPr>
        <p:txBody>
          <a:bodyPr vert="horz" lIns="91440" tIns="45720" rIns="91440" bIns="45720" rtlCol="0" anchor="ctr"/>
          <a:lstStyle>
            <a:lvl1pPr algn="l">
              <a:defRPr sz="1125">
                <a:solidFill>
                  <a:schemeClr val="accent1"/>
                </a:solidFill>
              </a:defRPr>
            </a:lvl1pPr>
          </a:lstStyle>
          <a:p>
            <a:pPr fontAlgn="auto">
              <a:spcBef>
                <a:spcPts val="0"/>
              </a:spcBef>
              <a:spcAft>
                <a:spcPts val="0"/>
              </a:spcAft>
              <a:buFontTx/>
              <a:buNone/>
            </a:pPr>
            <a:fld id="{66B25454-08A9-4FA4-8B94-2DD6EB34BFF2}" type="slidenum">
              <a:rPr lang="sv-SE" smtClean="0">
                <a:solidFill>
                  <a:srgbClr val="0C73E3"/>
                </a:solidFill>
                <a:latin typeface="Arial"/>
              </a:rPr>
              <a:pPr fontAlgn="auto">
                <a:spcBef>
                  <a:spcPts val="0"/>
                </a:spcBef>
                <a:spcAft>
                  <a:spcPts val="0"/>
                </a:spcAft>
                <a:buFontTx/>
                <a:buNone/>
              </a:pPr>
              <a:t>‹#›</a:t>
            </a:fld>
            <a:endParaRPr lang="sv-SE">
              <a:solidFill>
                <a:srgbClr val="0C73E3"/>
              </a:solidFill>
              <a:latin typeface="Arial"/>
            </a:endParaRPr>
          </a:p>
        </p:txBody>
      </p:sp>
      <p:sp>
        <p:nvSpPr>
          <p:cNvPr id="10" name="Platshållare för text 4"/>
          <p:cNvSpPr txBox="1">
            <a:spLocks/>
          </p:cNvSpPr>
          <p:nvPr userDrawn="1"/>
        </p:nvSpPr>
        <p:spPr>
          <a:xfrm>
            <a:off x="220449" y="6298236"/>
            <a:ext cx="1379335" cy="235184"/>
          </a:xfrm>
          <a:prstGeom prst="rect">
            <a:avLst/>
          </a:prstGeom>
          <a:blipFill>
            <a:blip r:embed="rId27"/>
            <a:stretch>
              <a:fillRect/>
            </a:stretch>
          </a:blipFill>
        </p:spPr>
        <p:txBody>
          <a:bodyPr/>
          <a:lstStyle>
            <a:lvl1pPr marL="0" indent="0" algn="l" defTabSz="914400" rtl="0" eaLnBrk="1" latinLnBrk="0" hangingPunct="1">
              <a:lnSpc>
                <a:spcPct val="100000"/>
              </a:lnSpc>
              <a:spcBef>
                <a:spcPts val="340"/>
              </a:spcBef>
              <a:buFontTx/>
              <a:buNone/>
              <a:defRPr sz="100" kern="1200">
                <a:solidFill>
                  <a:schemeClr val="bg1"/>
                </a:solidFill>
                <a:latin typeface="+mn-lt"/>
                <a:ea typeface="+mn-ea"/>
                <a:cs typeface="+mn-cs"/>
              </a:defRPr>
            </a:lvl1pPr>
            <a:lvl2pPr marL="355600" indent="-177800" algn="l" defTabSz="914400" rtl="0" eaLnBrk="1" latinLnBrk="0" hangingPunct="1">
              <a:lnSpc>
                <a:spcPct val="100000"/>
              </a:lnSpc>
              <a:spcBef>
                <a:spcPts val="0"/>
              </a:spcBef>
              <a:buFont typeface="Graphik Regular" pitchFamily="34" charset="0"/>
              <a:buChar char="–"/>
              <a:defRPr sz="1800" kern="1200">
                <a:solidFill>
                  <a:schemeClr val="tx1"/>
                </a:solidFill>
                <a:latin typeface="+mn-lt"/>
                <a:ea typeface="+mn-ea"/>
                <a:cs typeface="+mn-cs"/>
              </a:defRPr>
            </a:lvl2pPr>
            <a:lvl3pPr marL="541338" indent="-185738" algn="l" defTabSz="914400" rtl="0" eaLnBrk="1" latinLnBrk="0" hangingPunct="1">
              <a:lnSpc>
                <a:spcPct val="100000"/>
              </a:lnSpc>
              <a:spcBef>
                <a:spcPts val="0"/>
              </a:spcBef>
              <a:buFont typeface="Graphik Regular" pitchFamily="34" charset="0"/>
              <a:buChar char="–"/>
              <a:defRPr sz="1600" kern="1200">
                <a:solidFill>
                  <a:schemeClr val="tx1"/>
                </a:solidFill>
                <a:latin typeface="+mn-lt"/>
                <a:ea typeface="+mn-ea"/>
                <a:cs typeface="+mn-cs"/>
              </a:defRPr>
            </a:lvl3pPr>
            <a:lvl4pPr marL="719138" indent="-177800" algn="l" defTabSz="914400" rtl="0" eaLnBrk="1" latinLnBrk="0" hangingPunct="1">
              <a:lnSpc>
                <a:spcPct val="100000"/>
              </a:lnSpc>
              <a:spcBef>
                <a:spcPts val="0"/>
              </a:spcBef>
              <a:buFont typeface="Graphik Regular"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00000"/>
              </a:lnSpc>
              <a:spcBef>
                <a:spcPts val="0"/>
              </a:spcBef>
              <a:buFont typeface="Graphik Regular"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sv-SE" sz="100" smtClean="0">
                <a:solidFill>
                  <a:prstClr val="white"/>
                </a:solidFill>
              </a:rPr>
              <a:t>,</a:t>
            </a:r>
            <a:endParaRPr lang="sv-SE" sz="100">
              <a:solidFill>
                <a:prstClr val="white"/>
              </a:solidFill>
            </a:endParaRPr>
          </a:p>
        </p:txBody>
      </p:sp>
    </p:spTree>
    <p:extLst>
      <p:ext uri="{BB962C8B-B14F-4D97-AF65-F5344CB8AC3E}">
        <p14:creationId xmlns:p14="http://schemas.microsoft.com/office/powerpoint/2010/main" val="1087436272"/>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 id="2147484218" r:id="rId12"/>
    <p:sldLayoutId id="2147484219" r:id="rId13"/>
    <p:sldLayoutId id="2147484220" r:id="rId14"/>
    <p:sldLayoutId id="2147484221" r:id="rId15"/>
    <p:sldLayoutId id="2147484222" r:id="rId16"/>
    <p:sldLayoutId id="2147484223" r:id="rId17"/>
    <p:sldLayoutId id="2147484224" r:id="rId18"/>
    <p:sldLayoutId id="2147484225" r:id="rId19"/>
    <p:sldLayoutId id="2147484226" r:id="rId20"/>
    <p:sldLayoutId id="2147484227" r:id="rId21"/>
    <p:sldLayoutId id="2147484228" r:id="rId22"/>
    <p:sldLayoutId id="2147484229" r:id="rId23"/>
    <p:sldLayoutId id="2147484230" r:id="rId24"/>
    <p:sldLayoutId id="2147484231" r:id="rId25"/>
  </p:sldLayoutIdLst>
  <p:hf hdr="0" ftr="0" dt="0"/>
  <p:txStyles>
    <p:titleStyle>
      <a:lvl1pPr algn="l" defTabSz="685617" rtl="0" eaLnBrk="1" latinLnBrk="0" hangingPunct="1">
        <a:lnSpc>
          <a:spcPts val="2024"/>
        </a:lnSpc>
        <a:spcBef>
          <a:spcPct val="0"/>
        </a:spcBef>
        <a:buNone/>
        <a:defRPr sz="1875" b="1" kern="1200">
          <a:solidFill>
            <a:schemeClr val="tx1"/>
          </a:solidFill>
          <a:latin typeface="+mj-lt"/>
          <a:ea typeface="+mj-ea"/>
          <a:cs typeface="+mj-cs"/>
        </a:defRPr>
      </a:lvl1pPr>
    </p:titleStyle>
    <p:bodyStyle>
      <a:lvl1pPr marL="133314" indent="-133314" algn="l" defTabSz="685617" rtl="0" eaLnBrk="1" latinLnBrk="0" hangingPunct="1">
        <a:lnSpc>
          <a:spcPct val="100000"/>
        </a:lnSpc>
        <a:spcBef>
          <a:spcPts val="255"/>
        </a:spcBef>
        <a:spcAft>
          <a:spcPts val="450"/>
        </a:spcAft>
        <a:buFont typeface="Arial" panose="020B0604020202020204" pitchFamily="34" charset="0"/>
        <a:buChar char="•"/>
        <a:defRPr sz="1875" kern="1200">
          <a:solidFill>
            <a:schemeClr val="tx1"/>
          </a:solidFill>
          <a:latin typeface="+mn-lt"/>
          <a:ea typeface="+mn-ea"/>
          <a:cs typeface="+mn-cs"/>
        </a:defRPr>
      </a:lvl1pPr>
      <a:lvl2pPr marL="266629" indent="-133314" algn="l" defTabSz="685617" rtl="0" eaLnBrk="1" latinLnBrk="0" hangingPunct="1">
        <a:lnSpc>
          <a:spcPct val="100000"/>
        </a:lnSpc>
        <a:spcBef>
          <a:spcPts val="0"/>
        </a:spcBef>
        <a:spcAft>
          <a:spcPts val="450"/>
        </a:spcAft>
        <a:buFont typeface="Graphik Regular" pitchFamily="34" charset="0"/>
        <a:buChar char="–"/>
        <a:defRPr sz="1650" kern="1200">
          <a:solidFill>
            <a:schemeClr val="tx1"/>
          </a:solidFill>
          <a:latin typeface="+mn-lt"/>
          <a:ea typeface="+mn-ea"/>
          <a:cs typeface="+mn-cs"/>
        </a:defRPr>
      </a:lvl2pPr>
      <a:lvl3pPr marL="405895" indent="-139266" algn="l" defTabSz="685617" rtl="0" eaLnBrk="1" latinLnBrk="0" hangingPunct="1">
        <a:lnSpc>
          <a:spcPct val="100000"/>
        </a:lnSpc>
        <a:spcBef>
          <a:spcPts val="0"/>
        </a:spcBef>
        <a:spcAft>
          <a:spcPts val="450"/>
        </a:spcAft>
        <a:buFont typeface="Graphik Regular" pitchFamily="34" charset="0"/>
        <a:buChar char="–"/>
        <a:defRPr sz="1350" kern="1200">
          <a:solidFill>
            <a:schemeClr val="tx1"/>
          </a:solidFill>
          <a:latin typeface="+mn-lt"/>
          <a:ea typeface="+mn-ea"/>
          <a:cs typeface="+mn-cs"/>
        </a:defRPr>
      </a:lvl3pPr>
      <a:lvl4pPr marL="539210" indent="-133314" algn="l" defTabSz="685617" rtl="0" eaLnBrk="1" latinLnBrk="0" hangingPunct="1">
        <a:lnSpc>
          <a:spcPct val="100000"/>
        </a:lnSpc>
        <a:spcBef>
          <a:spcPts val="0"/>
        </a:spcBef>
        <a:spcAft>
          <a:spcPts val="450"/>
        </a:spcAft>
        <a:buFont typeface="Arial" panose="020B0604020202020204" pitchFamily="34" charset="0"/>
        <a:buChar char="–"/>
        <a:defRPr sz="1350" kern="1200">
          <a:solidFill>
            <a:schemeClr val="tx1"/>
          </a:solidFill>
          <a:latin typeface="+mn-lt"/>
          <a:ea typeface="+mn-ea"/>
          <a:cs typeface="+mn-cs"/>
        </a:defRPr>
      </a:lvl4pPr>
      <a:lvl5pPr marL="672524" indent="-133314" algn="l" defTabSz="685617" rtl="0" eaLnBrk="1" latinLnBrk="0" hangingPunct="1">
        <a:lnSpc>
          <a:spcPct val="100000"/>
        </a:lnSpc>
        <a:spcBef>
          <a:spcPts val="0"/>
        </a:spcBef>
        <a:spcAft>
          <a:spcPts val="450"/>
        </a:spcAft>
        <a:buFont typeface="Arial" panose="020B0604020202020204" pitchFamily="34" charset="0"/>
        <a:buChar char="–"/>
        <a:defRPr sz="1350" kern="1200">
          <a:solidFill>
            <a:schemeClr val="tx1"/>
          </a:solidFill>
          <a:latin typeface="+mn-lt"/>
          <a:ea typeface="+mn-ea"/>
          <a:cs typeface="+mn-cs"/>
        </a:defRPr>
      </a:lvl5pPr>
      <a:lvl6pPr marL="1885447" indent="-171404" algn="l" defTabSz="68561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56" indent="-171404" algn="l" defTabSz="68561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064" indent="-171404" algn="l" defTabSz="68561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873" indent="-171404" algn="l" defTabSz="68561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sv-SE"/>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202855" y="608545"/>
            <a:ext cx="6963844" cy="454712"/>
          </a:xfrm>
          <a:prstGeom prst="rect">
            <a:avLst/>
          </a:prstGeom>
        </p:spPr>
        <p:txBody>
          <a:bodyPr vert="horz" lIns="0" tIns="0" rIns="0" bIns="0" rtlCol="0" anchor="t" anchorCtr="0">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202852" y="1224695"/>
            <a:ext cx="6963847" cy="5318980"/>
          </a:xfrm>
          <a:prstGeom prst="rect">
            <a:avLst/>
          </a:prstGeom>
        </p:spPr>
        <p:txBody>
          <a:bodyPr vert="horz" lIns="0" tIns="0" rIns="0" bIns="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6" name="Platshållare för bildnummer 5"/>
          <p:cNvSpPr>
            <a:spLocks noGrp="1"/>
          </p:cNvSpPr>
          <p:nvPr>
            <p:ph type="sldNum" sz="quarter" idx="4"/>
          </p:nvPr>
        </p:nvSpPr>
        <p:spPr>
          <a:xfrm>
            <a:off x="182911" y="213005"/>
            <a:ext cx="715719" cy="365125"/>
          </a:xfrm>
          <a:prstGeom prst="rect">
            <a:avLst/>
          </a:prstGeom>
        </p:spPr>
        <p:txBody>
          <a:bodyPr vert="horz" lIns="91440" tIns="45720" rIns="91440" bIns="45720" rtlCol="0" anchor="ctr"/>
          <a:lstStyle>
            <a:lvl1pPr algn="l">
              <a:defRPr sz="1125">
                <a:solidFill>
                  <a:schemeClr val="accent1"/>
                </a:solidFill>
              </a:defRPr>
            </a:lvl1pPr>
          </a:lstStyle>
          <a:p>
            <a:pPr fontAlgn="auto">
              <a:spcBef>
                <a:spcPts val="0"/>
              </a:spcBef>
              <a:spcAft>
                <a:spcPts val="0"/>
              </a:spcAft>
              <a:buFontTx/>
              <a:buNone/>
            </a:pPr>
            <a:fld id="{66B25454-08A9-4FA4-8B94-2DD6EB34BFF2}" type="slidenum">
              <a:rPr lang="sv-SE" smtClean="0">
                <a:solidFill>
                  <a:srgbClr val="0C73E3"/>
                </a:solidFill>
                <a:latin typeface="Arial"/>
              </a:rPr>
              <a:pPr fontAlgn="auto">
                <a:spcBef>
                  <a:spcPts val="0"/>
                </a:spcBef>
                <a:spcAft>
                  <a:spcPts val="0"/>
                </a:spcAft>
                <a:buFontTx/>
                <a:buNone/>
              </a:pPr>
              <a:t>‹#›</a:t>
            </a:fld>
            <a:endParaRPr lang="sv-SE">
              <a:solidFill>
                <a:srgbClr val="0C73E3"/>
              </a:solidFill>
              <a:latin typeface="Arial"/>
            </a:endParaRPr>
          </a:p>
        </p:txBody>
      </p:sp>
      <p:sp>
        <p:nvSpPr>
          <p:cNvPr id="10" name="Platshållare för text 4"/>
          <p:cNvSpPr txBox="1">
            <a:spLocks/>
          </p:cNvSpPr>
          <p:nvPr userDrawn="1"/>
        </p:nvSpPr>
        <p:spPr>
          <a:xfrm>
            <a:off x="220449" y="6308035"/>
            <a:ext cx="1831271" cy="245685"/>
          </a:xfrm>
          <a:prstGeom prst="rect">
            <a:avLst/>
          </a:prstGeom>
          <a:blipFill>
            <a:blip r:embed="rId28"/>
            <a:stretch>
              <a:fillRect/>
            </a:stretch>
          </a:blipFill>
        </p:spPr>
        <p:txBody>
          <a:bodyPr/>
          <a:lstStyle>
            <a:lvl1pPr marL="0" indent="0" algn="l" defTabSz="914400" rtl="0" eaLnBrk="1" latinLnBrk="0" hangingPunct="1">
              <a:lnSpc>
                <a:spcPct val="100000"/>
              </a:lnSpc>
              <a:spcBef>
                <a:spcPts val="340"/>
              </a:spcBef>
              <a:buFontTx/>
              <a:buNone/>
              <a:defRPr sz="100" kern="1200">
                <a:solidFill>
                  <a:schemeClr val="bg1"/>
                </a:solidFill>
                <a:latin typeface="+mn-lt"/>
                <a:ea typeface="+mn-ea"/>
                <a:cs typeface="+mn-cs"/>
              </a:defRPr>
            </a:lvl1pPr>
            <a:lvl2pPr marL="355600" indent="-177800" algn="l" defTabSz="914400" rtl="0" eaLnBrk="1" latinLnBrk="0" hangingPunct="1">
              <a:lnSpc>
                <a:spcPct val="100000"/>
              </a:lnSpc>
              <a:spcBef>
                <a:spcPts val="0"/>
              </a:spcBef>
              <a:buFont typeface="Graphik Regular" pitchFamily="34" charset="0"/>
              <a:buChar char="–"/>
              <a:defRPr sz="1800" kern="1200">
                <a:solidFill>
                  <a:schemeClr val="tx1"/>
                </a:solidFill>
                <a:latin typeface="+mn-lt"/>
                <a:ea typeface="+mn-ea"/>
                <a:cs typeface="+mn-cs"/>
              </a:defRPr>
            </a:lvl2pPr>
            <a:lvl3pPr marL="541338" indent="-185738" algn="l" defTabSz="914400" rtl="0" eaLnBrk="1" latinLnBrk="0" hangingPunct="1">
              <a:lnSpc>
                <a:spcPct val="100000"/>
              </a:lnSpc>
              <a:spcBef>
                <a:spcPts val="0"/>
              </a:spcBef>
              <a:buFont typeface="Graphik Regular" pitchFamily="34" charset="0"/>
              <a:buChar char="–"/>
              <a:defRPr sz="1600" kern="1200">
                <a:solidFill>
                  <a:schemeClr val="tx1"/>
                </a:solidFill>
                <a:latin typeface="+mn-lt"/>
                <a:ea typeface="+mn-ea"/>
                <a:cs typeface="+mn-cs"/>
              </a:defRPr>
            </a:lvl3pPr>
            <a:lvl4pPr marL="719138" indent="-177800" algn="l" defTabSz="914400" rtl="0" eaLnBrk="1" latinLnBrk="0" hangingPunct="1">
              <a:lnSpc>
                <a:spcPct val="100000"/>
              </a:lnSpc>
              <a:spcBef>
                <a:spcPts val="0"/>
              </a:spcBef>
              <a:buFont typeface="Graphik Regular"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00000"/>
              </a:lnSpc>
              <a:spcBef>
                <a:spcPts val="0"/>
              </a:spcBef>
              <a:buFont typeface="Graphik Regular"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sv-SE" sz="100" smtClean="0">
                <a:solidFill>
                  <a:prstClr val="white"/>
                </a:solidFill>
              </a:rPr>
              <a:t>,</a:t>
            </a:r>
            <a:endParaRPr lang="sv-SE" sz="100">
              <a:solidFill>
                <a:prstClr val="white"/>
              </a:solidFill>
            </a:endParaRPr>
          </a:p>
        </p:txBody>
      </p:sp>
    </p:spTree>
    <p:extLst>
      <p:ext uri="{BB962C8B-B14F-4D97-AF65-F5344CB8AC3E}">
        <p14:creationId xmlns:p14="http://schemas.microsoft.com/office/powerpoint/2010/main" val="3373774260"/>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 id="2147484246" r:id="rId13"/>
    <p:sldLayoutId id="2147484247" r:id="rId14"/>
    <p:sldLayoutId id="2147484248" r:id="rId15"/>
    <p:sldLayoutId id="2147484249" r:id="rId16"/>
    <p:sldLayoutId id="2147484250" r:id="rId17"/>
    <p:sldLayoutId id="2147484251" r:id="rId18"/>
    <p:sldLayoutId id="2147484252" r:id="rId19"/>
    <p:sldLayoutId id="2147484253" r:id="rId20"/>
    <p:sldLayoutId id="2147484254" r:id="rId21"/>
    <p:sldLayoutId id="2147484255" r:id="rId22"/>
    <p:sldLayoutId id="2147484256" r:id="rId23"/>
    <p:sldLayoutId id="2147484257" r:id="rId24"/>
    <p:sldLayoutId id="2147484258" r:id="rId25"/>
    <p:sldLayoutId id="2147484259" r:id="rId26"/>
  </p:sldLayoutIdLst>
  <p:hf hdr="0" ftr="0" dt="0"/>
  <p:txStyles>
    <p:titleStyle>
      <a:lvl1pPr algn="l" defTabSz="685617" rtl="0" eaLnBrk="1" latinLnBrk="0" hangingPunct="1">
        <a:lnSpc>
          <a:spcPts val="2024"/>
        </a:lnSpc>
        <a:spcBef>
          <a:spcPct val="0"/>
        </a:spcBef>
        <a:buNone/>
        <a:defRPr sz="1875" b="1" kern="1200">
          <a:solidFill>
            <a:schemeClr val="tx1"/>
          </a:solidFill>
          <a:latin typeface="+mj-lt"/>
          <a:ea typeface="+mj-ea"/>
          <a:cs typeface="+mj-cs"/>
        </a:defRPr>
      </a:lvl1pPr>
    </p:titleStyle>
    <p:bodyStyle>
      <a:lvl1pPr marL="133314" indent="-133314" algn="l" defTabSz="685617" rtl="0" eaLnBrk="1" latinLnBrk="0" hangingPunct="1">
        <a:lnSpc>
          <a:spcPct val="100000"/>
        </a:lnSpc>
        <a:spcBef>
          <a:spcPts val="255"/>
        </a:spcBef>
        <a:spcAft>
          <a:spcPts val="450"/>
        </a:spcAft>
        <a:buFont typeface="Arial" panose="020B0604020202020204" pitchFamily="34" charset="0"/>
        <a:buChar char="•"/>
        <a:defRPr sz="1875" kern="1200">
          <a:solidFill>
            <a:schemeClr val="tx1"/>
          </a:solidFill>
          <a:latin typeface="+mn-lt"/>
          <a:ea typeface="+mn-ea"/>
          <a:cs typeface="+mn-cs"/>
        </a:defRPr>
      </a:lvl1pPr>
      <a:lvl2pPr marL="266629" indent="-133314" algn="l" defTabSz="685617" rtl="0" eaLnBrk="1" latinLnBrk="0" hangingPunct="1">
        <a:lnSpc>
          <a:spcPct val="100000"/>
        </a:lnSpc>
        <a:spcBef>
          <a:spcPts val="0"/>
        </a:spcBef>
        <a:spcAft>
          <a:spcPts val="450"/>
        </a:spcAft>
        <a:buFont typeface="Graphik Regular" pitchFamily="34" charset="0"/>
        <a:buChar char="–"/>
        <a:defRPr sz="1650" kern="1200">
          <a:solidFill>
            <a:schemeClr val="tx1"/>
          </a:solidFill>
          <a:latin typeface="+mn-lt"/>
          <a:ea typeface="+mn-ea"/>
          <a:cs typeface="+mn-cs"/>
        </a:defRPr>
      </a:lvl2pPr>
      <a:lvl3pPr marL="405895" indent="-139266" algn="l" defTabSz="685617" rtl="0" eaLnBrk="1" latinLnBrk="0" hangingPunct="1">
        <a:lnSpc>
          <a:spcPct val="100000"/>
        </a:lnSpc>
        <a:spcBef>
          <a:spcPts val="0"/>
        </a:spcBef>
        <a:spcAft>
          <a:spcPts val="450"/>
        </a:spcAft>
        <a:buFont typeface="Graphik Regular" pitchFamily="34" charset="0"/>
        <a:buChar char="–"/>
        <a:defRPr sz="1350" kern="1200">
          <a:solidFill>
            <a:schemeClr val="tx1"/>
          </a:solidFill>
          <a:latin typeface="+mn-lt"/>
          <a:ea typeface="+mn-ea"/>
          <a:cs typeface="+mn-cs"/>
        </a:defRPr>
      </a:lvl3pPr>
      <a:lvl4pPr marL="539210" indent="-133314" algn="l" defTabSz="685617" rtl="0" eaLnBrk="1" latinLnBrk="0" hangingPunct="1">
        <a:lnSpc>
          <a:spcPct val="100000"/>
        </a:lnSpc>
        <a:spcBef>
          <a:spcPts val="0"/>
        </a:spcBef>
        <a:spcAft>
          <a:spcPts val="450"/>
        </a:spcAft>
        <a:buFont typeface="Arial" panose="020B0604020202020204" pitchFamily="34" charset="0"/>
        <a:buChar char="–"/>
        <a:defRPr sz="1350" kern="1200">
          <a:solidFill>
            <a:schemeClr val="tx1"/>
          </a:solidFill>
          <a:latin typeface="+mn-lt"/>
          <a:ea typeface="+mn-ea"/>
          <a:cs typeface="+mn-cs"/>
        </a:defRPr>
      </a:lvl4pPr>
      <a:lvl5pPr marL="672524" indent="-133314" algn="l" defTabSz="685617" rtl="0" eaLnBrk="1" latinLnBrk="0" hangingPunct="1">
        <a:lnSpc>
          <a:spcPct val="100000"/>
        </a:lnSpc>
        <a:spcBef>
          <a:spcPts val="0"/>
        </a:spcBef>
        <a:spcAft>
          <a:spcPts val="450"/>
        </a:spcAft>
        <a:buFont typeface="Arial" panose="020B0604020202020204" pitchFamily="34" charset="0"/>
        <a:buChar char="–"/>
        <a:defRPr sz="1350" kern="1200">
          <a:solidFill>
            <a:schemeClr val="tx1"/>
          </a:solidFill>
          <a:latin typeface="+mn-lt"/>
          <a:ea typeface="+mn-ea"/>
          <a:cs typeface="+mn-cs"/>
        </a:defRPr>
      </a:lvl5pPr>
      <a:lvl6pPr marL="1885447" indent="-171404" algn="l" defTabSz="68561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56" indent="-171404" algn="l" defTabSz="68561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064" indent="-171404" algn="l" defTabSz="68561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873" indent="-171404" algn="l" defTabSz="68561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sv-SE"/>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202855" y="608545"/>
            <a:ext cx="6963844" cy="454712"/>
          </a:xfrm>
          <a:prstGeom prst="rect">
            <a:avLst/>
          </a:prstGeom>
        </p:spPr>
        <p:txBody>
          <a:bodyPr vert="horz" lIns="0" tIns="0" rIns="0" bIns="0" rtlCol="0" anchor="t" anchorCtr="0">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202852" y="1224695"/>
            <a:ext cx="6963847" cy="5318980"/>
          </a:xfrm>
          <a:prstGeom prst="rect">
            <a:avLst/>
          </a:prstGeom>
        </p:spPr>
        <p:txBody>
          <a:bodyPr vert="horz" lIns="0" tIns="0" rIns="0" bIns="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6" name="Platshållare för bildnummer 5"/>
          <p:cNvSpPr>
            <a:spLocks noGrp="1"/>
          </p:cNvSpPr>
          <p:nvPr>
            <p:ph type="sldNum" sz="quarter" idx="4"/>
          </p:nvPr>
        </p:nvSpPr>
        <p:spPr>
          <a:xfrm>
            <a:off x="182911" y="213005"/>
            <a:ext cx="715719" cy="365125"/>
          </a:xfrm>
          <a:prstGeom prst="rect">
            <a:avLst/>
          </a:prstGeom>
        </p:spPr>
        <p:txBody>
          <a:bodyPr vert="horz" lIns="91440" tIns="45720" rIns="91440" bIns="45720" rtlCol="0" anchor="ctr"/>
          <a:lstStyle>
            <a:lvl1pPr algn="l">
              <a:defRPr sz="1125">
                <a:solidFill>
                  <a:schemeClr val="accent1"/>
                </a:solidFill>
              </a:defRPr>
            </a:lvl1pPr>
          </a:lstStyle>
          <a:p>
            <a:pPr fontAlgn="auto">
              <a:spcBef>
                <a:spcPts val="0"/>
              </a:spcBef>
              <a:spcAft>
                <a:spcPts val="0"/>
              </a:spcAft>
              <a:buFontTx/>
              <a:buNone/>
            </a:pPr>
            <a:fld id="{66B25454-08A9-4FA4-8B94-2DD6EB34BFF2}" type="slidenum">
              <a:rPr lang="sv-SE" smtClean="0">
                <a:solidFill>
                  <a:srgbClr val="0C73E3"/>
                </a:solidFill>
                <a:latin typeface="Arial"/>
              </a:rPr>
              <a:pPr fontAlgn="auto">
                <a:spcBef>
                  <a:spcPts val="0"/>
                </a:spcBef>
                <a:spcAft>
                  <a:spcPts val="0"/>
                </a:spcAft>
                <a:buFontTx/>
                <a:buNone/>
              </a:pPr>
              <a:t>‹#›</a:t>
            </a:fld>
            <a:endParaRPr lang="sv-SE">
              <a:solidFill>
                <a:srgbClr val="0C73E3"/>
              </a:solidFill>
              <a:latin typeface="Arial"/>
            </a:endParaRPr>
          </a:p>
        </p:txBody>
      </p:sp>
    </p:spTree>
    <p:extLst>
      <p:ext uri="{BB962C8B-B14F-4D97-AF65-F5344CB8AC3E}">
        <p14:creationId xmlns:p14="http://schemas.microsoft.com/office/powerpoint/2010/main" val="1615686469"/>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 id="2147484272" r:id="rId12"/>
    <p:sldLayoutId id="2147484273" r:id="rId13"/>
    <p:sldLayoutId id="2147484274" r:id="rId14"/>
    <p:sldLayoutId id="2147484275" r:id="rId15"/>
    <p:sldLayoutId id="2147484276" r:id="rId16"/>
    <p:sldLayoutId id="2147484277" r:id="rId17"/>
    <p:sldLayoutId id="2147484278" r:id="rId18"/>
    <p:sldLayoutId id="2147484279" r:id="rId19"/>
    <p:sldLayoutId id="2147484280" r:id="rId20"/>
    <p:sldLayoutId id="2147484281" r:id="rId21"/>
    <p:sldLayoutId id="2147484282" r:id="rId22"/>
    <p:sldLayoutId id="2147484283" r:id="rId23"/>
    <p:sldLayoutId id="2147484284" r:id="rId24"/>
    <p:sldLayoutId id="2147484285" r:id="rId25"/>
  </p:sldLayoutIdLst>
  <p:hf hdr="0" ftr="0" dt="0"/>
  <p:txStyles>
    <p:titleStyle>
      <a:lvl1pPr algn="l" defTabSz="685617" rtl="0" eaLnBrk="1" latinLnBrk="0" hangingPunct="1">
        <a:lnSpc>
          <a:spcPts val="2024"/>
        </a:lnSpc>
        <a:spcBef>
          <a:spcPct val="0"/>
        </a:spcBef>
        <a:buNone/>
        <a:defRPr sz="1875" b="1" kern="1200">
          <a:solidFill>
            <a:schemeClr val="tx1"/>
          </a:solidFill>
          <a:latin typeface="+mj-lt"/>
          <a:ea typeface="+mj-ea"/>
          <a:cs typeface="+mj-cs"/>
        </a:defRPr>
      </a:lvl1pPr>
    </p:titleStyle>
    <p:bodyStyle>
      <a:lvl1pPr marL="133314" indent="-133314" algn="l" defTabSz="685617" rtl="0" eaLnBrk="1" latinLnBrk="0" hangingPunct="1">
        <a:lnSpc>
          <a:spcPct val="100000"/>
        </a:lnSpc>
        <a:spcBef>
          <a:spcPts val="255"/>
        </a:spcBef>
        <a:spcAft>
          <a:spcPts val="450"/>
        </a:spcAft>
        <a:buFont typeface="Arial" panose="020B0604020202020204" pitchFamily="34" charset="0"/>
        <a:buChar char="•"/>
        <a:defRPr sz="1875" kern="1200">
          <a:solidFill>
            <a:schemeClr val="tx1"/>
          </a:solidFill>
          <a:latin typeface="+mn-lt"/>
          <a:ea typeface="+mn-ea"/>
          <a:cs typeface="+mn-cs"/>
        </a:defRPr>
      </a:lvl1pPr>
      <a:lvl2pPr marL="266629" indent="-133314" algn="l" defTabSz="685617" rtl="0" eaLnBrk="1" latinLnBrk="0" hangingPunct="1">
        <a:lnSpc>
          <a:spcPct val="100000"/>
        </a:lnSpc>
        <a:spcBef>
          <a:spcPts val="0"/>
        </a:spcBef>
        <a:spcAft>
          <a:spcPts val="450"/>
        </a:spcAft>
        <a:buFont typeface="Graphik Regular" pitchFamily="34" charset="0"/>
        <a:buChar char="–"/>
        <a:defRPr sz="1650" kern="1200">
          <a:solidFill>
            <a:schemeClr val="tx1"/>
          </a:solidFill>
          <a:latin typeface="+mn-lt"/>
          <a:ea typeface="+mn-ea"/>
          <a:cs typeface="+mn-cs"/>
        </a:defRPr>
      </a:lvl2pPr>
      <a:lvl3pPr marL="405895" indent="-139266" algn="l" defTabSz="685617" rtl="0" eaLnBrk="1" latinLnBrk="0" hangingPunct="1">
        <a:lnSpc>
          <a:spcPct val="100000"/>
        </a:lnSpc>
        <a:spcBef>
          <a:spcPts val="0"/>
        </a:spcBef>
        <a:spcAft>
          <a:spcPts val="450"/>
        </a:spcAft>
        <a:buFont typeface="Graphik Regular" pitchFamily="34" charset="0"/>
        <a:buChar char="–"/>
        <a:defRPr sz="1350" kern="1200">
          <a:solidFill>
            <a:schemeClr val="tx1"/>
          </a:solidFill>
          <a:latin typeface="+mn-lt"/>
          <a:ea typeface="+mn-ea"/>
          <a:cs typeface="+mn-cs"/>
        </a:defRPr>
      </a:lvl3pPr>
      <a:lvl4pPr marL="539210" indent="-133314" algn="l" defTabSz="685617" rtl="0" eaLnBrk="1" latinLnBrk="0" hangingPunct="1">
        <a:lnSpc>
          <a:spcPct val="100000"/>
        </a:lnSpc>
        <a:spcBef>
          <a:spcPts val="0"/>
        </a:spcBef>
        <a:spcAft>
          <a:spcPts val="450"/>
        </a:spcAft>
        <a:buFont typeface="Arial" panose="020B0604020202020204" pitchFamily="34" charset="0"/>
        <a:buChar char="–"/>
        <a:defRPr sz="1350" kern="1200">
          <a:solidFill>
            <a:schemeClr val="tx1"/>
          </a:solidFill>
          <a:latin typeface="+mn-lt"/>
          <a:ea typeface="+mn-ea"/>
          <a:cs typeface="+mn-cs"/>
        </a:defRPr>
      </a:lvl4pPr>
      <a:lvl5pPr marL="672524" indent="-133314" algn="l" defTabSz="685617" rtl="0" eaLnBrk="1" latinLnBrk="0" hangingPunct="1">
        <a:lnSpc>
          <a:spcPct val="100000"/>
        </a:lnSpc>
        <a:spcBef>
          <a:spcPts val="0"/>
        </a:spcBef>
        <a:spcAft>
          <a:spcPts val="450"/>
        </a:spcAft>
        <a:buFont typeface="Arial" panose="020B0604020202020204" pitchFamily="34" charset="0"/>
        <a:buChar char="–"/>
        <a:defRPr sz="1350" kern="1200">
          <a:solidFill>
            <a:schemeClr val="tx1"/>
          </a:solidFill>
          <a:latin typeface="+mn-lt"/>
          <a:ea typeface="+mn-ea"/>
          <a:cs typeface="+mn-cs"/>
        </a:defRPr>
      </a:lvl5pPr>
      <a:lvl6pPr marL="1885447" indent="-171404" algn="l" defTabSz="68561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56" indent="-171404" algn="l" defTabSz="68561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064" indent="-171404" algn="l" defTabSz="68561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873" indent="-171404" algn="l" defTabSz="68561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sv-SE"/>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202855" y="608545"/>
            <a:ext cx="6963844" cy="454712"/>
          </a:xfrm>
          <a:prstGeom prst="rect">
            <a:avLst/>
          </a:prstGeom>
        </p:spPr>
        <p:txBody>
          <a:bodyPr vert="horz" lIns="0" tIns="0" rIns="0" bIns="0" rtlCol="0" anchor="t" anchorCtr="0">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202852" y="1224695"/>
            <a:ext cx="6963847" cy="5318980"/>
          </a:xfrm>
          <a:prstGeom prst="rect">
            <a:avLst/>
          </a:prstGeom>
        </p:spPr>
        <p:txBody>
          <a:bodyPr vert="horz" lIns="0" tIns="0" rIns="0" bIns="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6" name="Platshållare för bildnummer 5"/>
          <p:cNvSpPr>
            <a:spLocks noGrp="1"/>
          </p:cNvSpPr>
          <p:nvPr>
            <p:ph type="sldNum" sz="quarter" idx="4"/>
          </p:nvPr>
        </p:nvSpPr>
        <p:spPr>
          <a:xfrm>
            <a:off x="182911" y="213005"/>
            <a:ext cx="715719" cy="365125"/>
          </a:xfrm>
          <a:prstGeom prst="rect">
            <a:avLst/>
          </a:prstGeom>
        </p:spPr>
        <p:txBody>
          <a:bodyPr vert="horz" lIns="91440" tIns="45720" rIns="91440" bIns="45720" rtlCol="0" anchor="ctr"/>
          <a:lstStyle>
            <a:lvl1pPr algn="l">
              <a:defRPr sz="1125">
                <a:solidFill>
                  <a:schemeClr val="accent1"/>
                </a:solidFill>
              </a:defRPr>
            </a:lvl1pPr>
          </a:lstStyle>
          <a:p>
            <a:pPr fontAlgn="auto">
              <a:spcBef>
                <a:spcPts val="0"/>
              </a:spcBef>
              <a:spcAft>
                <a:spcPts val="0"/>
              </a:spcAft>
              <a:buFontTx/>
              <a:buNone/>
            </a:pPr>
            <a:fld id="{66B25454-08A9-4FA4-8B94-2DD6EB34BFF2}" type="slidenum">
              <a:rPr lang="sv-SE" smtClean="0">
                <a:solidFill>
                  <a:srgbClr val="0C73E3"/>
                </a:solidFill>
                <a:latin typeface="Arial"/>
              </a:rPr>
              <a:pPr fontAlgn="auto">
                <a:spcBef>
                  <a:spcPts val="0"/>
                </a:spcBef>
                <a:spcAft>
                  <a:spcPts val="0"/>
                </a:spcAft>
                <a:buFontTx/>
                <a:buNone/>
              </a:pPr>
              <a:t>‹#›</a:t>
            </a:fld>
            <a:endParaRPr lang="sv-SE">
              <a:solidFill>
                <a:srgbClr val="0C73E3"/>
              </a:solidFill>
              <a:latin typeface="Arial"/>
            </a:endParaRPr>
          </a:p>
        </p:txBody>
      </p:sp>
      <p:sp>
        <p:nvSpPr>
          <p:cNvPr id="10" name="Platshållare för text 4"/>
          <p:cNvSpPr txBox="1">
            <a:spLocks/>
          </p:cNvSpPr>
          <p:nvPr userDrawn="1"/>
        </p:nvSpPr>
        <p:spPr>
          <a:xfrm>
            <a:off x="220449" y="6298236"/>
            <a:ext cx="1379335" cy="235184"/>
          </a:xfrm>
          <a:prstGeom prst="rect">
            <a:avLst/>
          </a:prstGeom>
          <a:blipFill>
            <a:blip r:embed="rId28"/>
            <a:stretch>
              <a:fillRect/>
            </a:stretch>
          </a:blipFill>
        </p:spPr>
        <p:txBody>
          <a:bodyPr/>
          <a:lstStyle>
            <a:lvl1pPr marL="0" indent="0" algn="l" defTabSz="914400" rtl="0" eaLnBrk="1" latinLnBrk="0" hangingPunct="1">
              <a:lnSpc>
                <a:spcPct val="100000"/>
              </a:lnSpc>
              <a:spcBef>
                <a:spcPts val="340"/>
              </a:spcBef>
              <a:buFontTx/>
              <a:buNone/>
              <a:defRPr sz="100" kern="1200">
                <a:solidFill>
                  <a:schemeClr val="bg1"/>
                </a:solidFill>
                <a:latin typeface="+mn-lt"/>
                <a:ea typeface="+mn-ea"/>
                <a:cs typeface="+mn-cs"/>
              </a:defRPr>
            </a:lvl1pPr>
            <a:lvl2pPr marL="355600" indent="-177800" algn="l" defTabSz="914400" rtl="0" eaLnBrk="1" latinLnBrk="0" hangingPunct="1">
              <a:lnSpc>
                <a:spcPct val="100000"/>
              </a:lnSpc>
              <a:spcBef>
                <a:spcPts val="0"/>
              </a:spcBef>
              <a:buFont typeface="Graphik Regular" pitchFamily="34" charset="0"/>
              <a:buChar char="–"/>
              <a:defRPr sz="1800" kern="1200">
                <a:solidFill>
                  <a:schemeClr val="tx1"/>
                </a:solidFill>
                <a:latin typeface="+mn-lt"/>
                <a:ea typeface="+mn-ea"/>
                <a:cs typeface="+mn-cs"/>
              </a:defRPr>
            </a:lvl2pPr>
            <a:lvl3pPr marL="541338" indent="-185738" algn="l" defTabSz="914400" rtl="0" eaLnBrk="1" latinLnBrk="0" hangingPunct="1">
              <a:lnSpc>
                <a:spcPct val="100000"/>
              </a:lnSpc>
              <a:spcBef>
                <a:spcPts val="0"/>
              </a:spcBef>
              <a:buFont typeface="Graphik Regular" pitchFamily="34" charset="0"/>
              <a:buChar char="–"/>
              <a:defRPr sz="1600" kern="1200">
                <a:solidFill>
                  <a:schemeClr val="tx1"/>
                </a:solidFill>
                <a:latin typeface="+mn-lt"/>
                <a:ea typeface="+mn-ea"/>
                <a:cs typeface="+mn-cs"/>
              </a:defRPr>
            </a:lvl3pPr>
            <a:lvl4pPr marL="719138" indent="-177800" algn="l" defTabSz="914400" rtl="0" eaLnBrk="1" latinLnBrk="0" hangingPunct="1">
              <a:lnSpc>
                <a:spcPct val="100000"/>
              </a:lnSpc>
              <a:spcBef>
                <a:spcPts val="0"/>
              </a:spcBef>
              <a:buFont typeface="Graphik Regular"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00000"/>
              </a:lnSpc>
              <a:spcBef>
                <a:spcPts val="0"/>
              </a:spcBef>
              <a:buFont typeface="Graphik Regular"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sv-SE" sz="100" smtClean="0">
                <a:solidFill>
                  <a:prstClr val="white"/>
                </a:solidFill>
              </a:rPr>
              <a:t>,</a:t>
            </a:r>
            <a:endParaRPr lang="sv-SE" sz="100">
              <a:solidFill>
                <a:prstClr val="white"/>
              </a:solidFill>
            </a:endParaRPr>
          </a:p>
        </p:txBody>
      </p:sp>
    </p:spTree>
    <p:extLst>
      <p:ext uri="{BB962C8B-B14F-4D97-AF65-F5344CB8AC3E}">
        <p14:creationId xmlns:p14="http://schemas.microsoft.com/office/powerpoint/2010/main" val="1623901420"/>
      </p:ext>
    </p:extLst>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 id="2147484298" r:id="rId12"/>
    <p:sldLayoutId id="2147484299" r:id="rId13"/>
    <p:sldLayoutId id="2147484300" r:id="rId14"/>
    <p:sldLayoutId id="2147484301" r:id="rId15"/>
    <p:sldLayoutId id="2147484302" r:id="rId16"/>
    <p:sldLayoutId id="2147484303" r:id="rId17"/>
    <p:sldLayoutId id="2147484304" r:id="rId18"/>
    <p:sldLayoutId id="2147484305" r:id="rId19"/>
    <p:sldLayoutId id="2147484306" r:id="rId20"/>
    <p:sldLayoutId id="2147484307" r:id="rId21"/>
    <p:sldLayoutId id="2147484308" r:id="rId22"/>
    <p:sldLayoutId id="2147484309" r:id="rId23"/>
    <p:sldLayoutId id="2147484310" r:id="rId24"/>
    <p:sldLayoutId id="2147484311" r:id="rId25"/>
    <p:sldLayoutId id="2147484312" r:id="rId26"/>
  </p:sldLayoutIdLst>
  <p:hf hdr="0" ftr="0" dt="0"/>
  <p:txStyles>
    <p:titleStyle>
      <a:lvl1pPr algn="l" defTabSz="685617" rtl="0" eaLnBrk="1" latinLnBrk="0" hangingPunct="1">
        <a:lnSpc>
          <a:spcPts val="2024"/>
        </a:lnSpc>
        <a:spcBef>
          <a:spcPct val="0"/>
        </a:spcBef>
        <a:buNone/>
        <a:defRPr sz="1875" b="1" kern="1200">
          <a:solidFill>
            <a:schemeClr val="tx1"/>
          </a:solidFill>
          <a:latin typeface="+mj-lt"/>
          <a:ea typeface="+mj-ea"/>
          <a:cs typeface="+mj-cs"/>
        </a:defRPr>
      </a:lvl1pPr>
    </p:titleStyle>
    <p:bodyStyle>
      <a:lvl1pPr marL="133314" indent="-133314" algn="l" defTabSz="685617" rtl="0" eaLnBrk="1" latinLnBrk="0" hangingPunct="1">
        <a:lnSpc>
          <a:spcPct val="100000"/>
        </a:lnSpc>
        <a:spcBef>
          <a:spcPts val="255"/>
        </a:spcBef>
        <a:spcAft>
          <a:spcPts val="450"/>
        </a:spcAft>
        <a:buFont typeface="Arial" panose="020B0604020202020204" pitchFamily="34" charset="0"/>
        <a:buChar char="•"/>
        <a:defRPr sz="1875" kern="1200">
          <a:solidFill>
            <a:schemeClr val="tx1"/>
          </a:solidFill>
          <a:latin typeface="+mn-lt"/>
          <a:ea typeface="+mn-ea"/>
          <a:cs typeface="+mn-cs"/>
        </a:defRPr>
      </a:lvl1pPr>
      <a:lvl2pPr marL="266629" indent="-133314" algn="l" defTabSz="685617" rtl="0" eaLnBrk="1" latinLnBrk="0" hangingPunct="1">
        <a:lnSpc>
          <a:spcPct val="100000"/>
        </a:lnSpc>
        <a:spcBef>
          <a:spcPts val="0"/>
        </a:spcBef>
        <a:spcAft>
          <a:spcPts val="450"/>
        </a:spcAft>
        <a:buFont typeface="Graphik Regular" pitchFamily="34" charset="0"/>
        <a:buChar char="–"/>
        <a:defRPr sz="1650" kern="1200">
          <a:solidFill>
            <a:schemeClr val="tx1"/>
          </a:solidFill>
          <a:latin typeface="+mn-lt"/>
          <a:ea typeface="+mn-ea"/>
          <a:cs typeface="+mn-cs"/>
        </a:defRPr>
      </a:lvl2pPr>
      <a:lvl3pPr marL="405895" indent="-139266" algn="l" defTabSz="685617" rtl="0" eaLnBrk="1" latinLnBrk="0" hangingPunct="1">
        <a:lnSpc>
          <a:spcPct val="100000"/>
        </a:lnSpc>
        <a:spcBef>
          <a:spcPts val="0"/>
        </a:spcBef>
        <a:spcAft>
          <a:spcPts val="450"/>
        </a:spcAft>
        <a:buFont typeface="Graphik Regular" pitchFamily="34" charset="0"/>
        <a:buChar char="–"/>
        <a:defRPr sz="1350" kern="1200">
          <a:solidFill>
            <a:schemeClr val="tx1"/>
          </a:solidFill>
          <a:latin typeface="+mn-lt"/>
          <a:ea typeface="+mn-ea"/>
          <a:cs typeface="+mn-cs"/>
        </a:defRPr>
      </a:lvl3pPr>
      <a:lvl4pPr marL="539210" indent="-133314" algn="l" defTabSz="685617" rtl="0" eaLnBrk="1" latinLnBrk="0" hangingPunct="1">
        <a:lnSpc>
          <a:spcPct val="100000"/>
        </a:lnSpc>
        <a:spcBef>
          <a:spcPts val="0"/>
        </a:spcBef>
        <a:spcAft>
          <a:spcPts val="450"/>
        </a:spcAft>
        <a:buFont typeface="Arial" panose="020B0604020202020204" pitchFamily="34" charset="0"/>
        <a:buChar char="–"/>
        <a:defRPr sz="1350" kern="1200">
          <a:solidFill>
            <a:schemeClr val="tx1"/>
          </a:solidFill>
          <a:latin typeface="+mn-lt"/>
          <a:ea typeface="+mn-ea"/>
          <a:cs typeface="+mn-cs"/>
        </a:defRPr>
      </a:lvl4pPr>
      <a:lvl5pPr marL="672524" indent="-133314" algn="l" defTabSz="685617" rtl="0" eaLnBrk="1" latinLnBrk="0" hangingPunct="1">
        <a:lnSpc>
          <a:spcPct val="100000"/>
        </a:lnSpc>
        <a:spcBef>
          <a:spcPts val="0"/>
        </a:spcBef>
        <a:spcAft>
          <a:spcPts val="450"/>
        </a:spcAft>
        <a:buFont typeface="Arial" panose="020B0604020202020204" pitchFamily="34" charset="0"/>
        <a:buChar char="–"/>
        <a:defRPr sz="1350" kern="1200">
          <a:solidFill>
            <a:schemeClr val="tx1"/>
          </a:solidFill>
          <a:latin typeface="+mn-lt"/>
          <a:ea typeface="+mn-ea"/>
          <a:cs typeface="+mn-cs"/>
        </a:defRPr>
      </a:lvl5pPr>
      <a:lvl6pPr marL="1885447" indent="-171404" algn="l" defTabSz="68561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56" indent="-171404" algn="l" defTabSz="68561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064" indent="-171404" algn="l" defTabSz="68561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873" indent="-171404" algn="l" defTabSz="68561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sv-SE"/>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22388" y="476250"/>
            <a:ext cx="6705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t>Klicka här för att ändra format på bakgrundsrubriken</a:t>
            </a:r>
          </a:p>
        </p:txBody>
      </p:sp>
      <p:sp>
        <p:nvSpPr>
          <p:cNvPr id="1027" name="Rectangle 3"/>
          <p:cNvSpPr>
            <a:spLocks noGrp="1" noChangeArrowheads="1"/>
          </p:cNvSpPr>
          <p:nvPr>
            <p:ph type="body" idx="1"/>
          </p:nvPr>
        </p:nvSpPr>
        <p:spPr bwMode="auto">
          <a:xfrm>
            <a:off x="1322388" y="1844675"/>
            <a:ext cx="67056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28" name="Rectangle 10"/>
          <p:cNvSpPr>
            <a:spLocks noChangeArrowheads="1"/>
          </p:cNvSpPr>
          <p:nvPr userDrawn="1"/>
        </p:nvSpPr>
        <p:spPr bwMode="auto">
          <a:xfrm>
            <a:off x="0" y="0"/>
            <a:ext cx="684213"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spcBef>
                <a:spcPct val="0"/>
              </a:spcBef>
              <a:buFontTx/>
              <a:buNone/>
            </a:pPr>
            <a:endParaRPr lang="sv-SE" sz="3600" smtClean="0">
              <a:solidFill>
                <a:srgbClr val="669900"/>
              </a:solidFill>
              <a:latin typeface="Gill Sans MT" charset="0"/>
              <a:ea typeface="ＭＳ Ｐゴシック" charset="0"/>
              <a:cs typeface="ＭＳ Ｐゴシック" charset="0"/>
            </a:endParaRPr>
          </a:p>
        </p:txBody>
      </p:sp>
      <p:sp>
        <p:nvSpPr>
          <p:cNvPr id="6" name="Ellips 5"/>
          <p:cNvSpPr/>
          <p:nvPr userDrawn="1"/>
        </p:nvSpPr>
        <p:spPr bwMode="auto">
          <a:xfrm>
            <a:off x="7593013" y="5581650"/>
            <a:ext cx="971550" cy="971550"/>
          </a:xfrm>
          <a:prstGeom prst="ellipse">
            <a:avLst/>
          </a:prstGeom>
          <a:noFill/>
          <a:ln w="38100" cap="flat" cmpd="sng" algn="ctr">
            <a:solidFill>
              <a:schemeClr val="bg1">
                <a:lumMod val="65000"/>
                <a:alpha val="49000"/>
              </a:schemeClr>
            </a:solidFill>
            <a:prstDash val="solid"/>
            <a:round/>
            <a:headEnd type="none" w="med" len="med"/>
            <a:tailEnd type="none" w="med" len="med"/>
          </a:ln>
          <a:effectLst/>
        </p:spPr>
        <p:txBody>
          <a:bodyPr anchor="ctr"/>
          <a:lstStyle/>
          <a:p>
            <a:pPr algn="ctr">
              <a:spcBef>
                <a:spcPct val="0"/>
              </a:spcBef>
              <a:buFontTx/>
              <a:buNone/>
              <a:defRPr/>
            </a:pPr>
            <a:endParaRPr lang="sv-SE" sz="3600">
              <a:solidFill>
                <a:srgbClr val="669900"/>
              </a:solidFill>
              <a:latin typeface="Gill Sans MT" charset="0"/>
              <a:ea typeface="ＭＳ Ｐゴシック" charset="0"/>
              <a:cs typeface="ＭＳ Ｐゴシック" charset="0"/>
            </a:endParaRPr>
          </a:p>
        </p:txBody>
      </p:sp>
      <p:sp>
        <p:nvSpPr>
          <p:cNvPr id="1030" name="Ellips 6"/>
          <p:cNvSpPr>
            <a:spLocks noChangeArrowheads="1"/>
          </p:cNvSpPr>
          <p:nvPr userDrawn="1"/>
        </p:nvSpPr>
        <p:spPr bwMode="auto">
          <a:xfrm>
            <a:off x="8659813" y="6343650"/>
            <a:ext cx="179387" cy="179388"/>
          </a:xfrm>
          <a:prstGeom prst="ellipse">
            <a:avLst/>
          </a:prstGeom>
          <a:solidFill>
            <a:srgbClr val="6F972E"/>
          </a:solidFill>
          <a:ln w="0">
            <a:solidFill>
              <a:srgbClr val="6F972E">
                <a:alpha val="58823"/>
              </a:srgbClr>
            </a:solidFill>
            <a:round/>
            <a:headEnd/>
            <a:tailEnd/>
          </a:ln>
        </p:spPr>
        <p:txBody>
          <a:bodyPr anchor="ctr"/>
          <a:lstStyle/>
          <a:p>
            <a:pPr algn="ctr">
              <a:spcBef>
                <a:spcPct val="0"/>
              </a:spcBef>
              <a:buFontTx/>
              <a:buNone/>
            </a:pPr>
            <a:endParaRPr lang="sv-SE" sz="3600" smtClean="0">
              <a:solidFill>
                <a:srgbClr val="669900"/>
              </a:solidFill>
              <a:latin typeface="Gill Sans MT" charset="0"/>
              <a:ea typeface="ＭＳ Ｐゴシック" charset="0"/>
              <a:cs typeface="ＭＳ Ｐゴシック" charset="0"/>
            </a:endParaRPr>
          </a:p>
        </p:txBody>
      </p:sp>
    </p:spTree>
    <p:extLst>
      <p:ext uri="{BB962C8B-B14F-4D97-AF65-F5344CB8AC3E}">
        <p14:creationId xmlns:p14="http://schemas.microsoft.com/office/powerpoint/2010/main" val="210694136"/>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Lst>
  <p:txStyles>
    <p:titleStyle>
      <a:lvl1pPr algn="l" rtl="0" eaLnBrk="0" fontAlgn="base" hangingPunct="0">
        <a:spcBef>
          <a:spcPct val="0"/>
        </a:spcBef>
        <a:spcAft>
          <a:spcPct val="0"/>
        </a:spcAft>
        <a:defRPr sz="3600">
          <a:solidFill>
            <a:srgbClr val="669900"/>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rgbClr val="669900"/>
          </a:solidFill>
          <a:latin typeface="Gill Sans MT" charset="0"/>
          <a:ea typeface="ＭＳ Ｐゴシック" charset="-128"/>
          <a:cs typeface="ＭＳ Ｐゴシック" charset="-128"/>
        </a:defRPr>
      </a:lvl2pPr>
      <a:lvl3pPr algn="l" rtl="0" eaLnBrk="0" fontAlgn="base" hangingPunct="0">
        <a:spcBef>
          <a:spcPct val="0"/>
        </a:spcBef>
        <a:spcAft>
          <a:spcPct val="0"/>
        </a:spcAft>
        <a:defRPr sz="3600">
          <a:solidFill>
            <a:srgbClr val="669900"/>
          </a:solidFill>
          <a:latin typeface="Gill Sans MT" charset="0"/>
          <a:ea typeface="ＭＳ Ｐゴシック" charset="-128"/>
          <a:cs typeface="ＭＳ Ｐゴシック" charset="-128"/>
        </a:defRPr>
      </a:lvl3pPr>
      <a:lvl4pPr algn="l" rtl="0" eaLnBrk="0" fontAlgn="base" hangingPunct="0">
        <a:spcBef>
          <a:spcPct val="0"/>
        </a:spcBef>
        <a:spcAft>
          <a:spcPct val="0"/>
        </a:spcAft>
        <a:defRPr sz="3600">
          <a:solidFill>
            <a:srgbClr val="669900"/>
          </a:solidFill>
          <a:latin typeface="Gill Sans MT" charset="0"/>
          <a:ea typeface="ＭＳ Ｐゴシック" charset="-128"/>
          <a:cs typeface="ＭＳ Ｐゴシック" charset="-128"/>
        </a:defRPr>
      </a:lvl4pPr>
      <a:lvl5pPr algn="l" rtl="0" eaLnBrk="0" fontAlgn="base" hangingPunct="0">
        <a:spcBef>
          <a:spcPct val="0"/>
        </a:spcBef>
        <a:spcAft>
          <a:spcPct val="0"/>
        </a:spcAft>
        <a:defRPr sz="3600">
          <a:solidFill>
            <a:srgbClr val="669900"/>
          </a:solidFill>
          <a:latin typeface="Gill Sans MT" charset="0"/>
          <a:ea typeface="ＭＳ Ｐゴシック" charset="-128"/>
          <a:cs typeface="ＭＳ Ｐゴシック" charset="-128"/>
        </a:defRPr>
      </a:lvl5pPr>
      <a:lvl6pPr marL="457200" algn="l" rtl="0" fontAlgn="base">
        <a:spcBef>
          <a:spcPct val="0"/>
        </a:spcBef>
        <a:spcAft>
          <a:spcPct val="0"/>
        </a:spcAft>
        <a:defRPr sz="3600">
          <a:solidFill>
            <a:srgbClr val="669900"/>
          </a:solidFill>
          <a:latin typeface="Gill Sans MT" charset="0"/>
        </a:defRPr>
      </a:lvl6pPr>
      <a:lvl7pPr marL="914400" algn="l" rtl="0" fontAlgn="base">
        <a:spcBef>
          <a:spcPct val="0"/>
        </a:spcBef>
        <a:spcAft>
          <a:spcPct val="0"/>
        </a:spcAft>
        <a:defRPr sz="3600">
          <a:solidFill>
            <a:srgbClr val="669900"/>
          </a:solidFill>
          <a:latin typeface="Gill Sans MT" charset="0"/>
        </a:defRPr>
      </a:lvl7pPr>
      <a:lvl8pPr marL="1371600" algn="l" rtl="0" fontAlgn="base">
        <a:spcBef>
          <a:spcPct val="0"/>
        </a:spcBef>
        <a:spcAft>
          <a:spcPct val="0"/>
        </a:spcAft>
        <a:defRPr sz="3600">
          <a:solidFill>
            <a:srgbClr val="669900"/>
          </a:solidFill>
          <a:latin typeface="Gill Sans MT" charset="0"/>
        </a:defRPr>
      </a:lvl8pPr>
      <a:lvl9pPr marL="1828800" algn="l" rtl="0" fontAlgn="base">
        <a:spcBef>
          <a:spcPct val="0"/>
        </a:spcBef>
        <a:spcAft>
          <a:spcPct val="0"/>
        </a:spcAft>
        <a:defRPr sz="3600">
          <a:solidFill>
            <a:srgbClr val="669900"/>
          </a:solidFill>
          <a:latin typeface="Gill Sans MT" charset="0"/>
        </a:defRPr>
      </a:lvl9pPr>
    </p:titleStyle>
    <p:bodyStyle>
      <a:lvl1pPr marL="342900" indent="-342900" algn="l" rtl="0" eaLnBrk="0" fontAlgn="base" hangingPunct="0">
        <a:spcBef>
          <a:spcPct val="40000"/>
        </a:spcBef>
        <a:spcAft>
          <a:spcPct val="0"/>
        </a:spcAft>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22388" y="476250"/>
            <a:ext cx="6705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t>Klicka här för att ändra format på bakgrundsrubriken</a:t>
            </a:r>
          </a:p>
        </p:txBody>
      </p:sp>
      <p:sp>
        <p:nvSpPr>
          <p:cNvPr id="1027" name="Rectangle 3"/>
          <p:cNvSpPr>
            <a:spLocks noGrp="1" noChangeArrowheads="1"/>
          </p:cNvSpPr>
          <p:nvPr>
            <p:ph type="body" idx="1"/>
          </p:nvPr>
        </p:nvSpPr>
        <p:spPr bwMode="auto">
          <a:xfrm>
            <a:off x="1322388" y="1844675"/>
            <a:ext cx="67056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28" name="Rectangle 10"/>
          <p:cNvSpPr>
            <a:spLocks noChangeArrowheads="1"/>
          </p:cNvSpPr>
          <p:nvPr userDrawn="1"/>
        </p:nvSpPr>
        <p:spPr bwMode="auto">
          <a:xfrm>
            <a:off x="0" y="0"/>
            <a:ext cx="684213" cy="6858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spcBef>
                <a:spcPct val="0"/>
              </a:spcBef>
              <a:buFontTx/>
              <a:buNone/>
            </a:pPr>
            <a:endParaRPr lang="sv-SE" sz="3600" smtClean="0">
              <a:solidFill>
                <a:srgbClr val="669900"/>
              </a:solidFill>
              <a:latin typeface="Gill Sans MT" charset="0"/>
              <a:ea typeface="ＭＳ Ｐゴシック" charset="0"/>
              <a:cs typeface="ＭＳ Ｐゴシック" charset="0"/>
            </a:endParaRPr>
          </a:p>
        </p:txBody>
      </p:sp>
      <p:sp>
        <p:nvSpPr>
          <p:cNvPr id="6" name="Ellips 5"/>
          <p:cNvSpPr/>
          <p:nvPr userDrawn="1"/>
        </p:nvSpPr>
        <p:spPr bwMode="auto">
          <a:xfrm>
            <a:off x="7593013" y="5581650"/>
            <a:ext cx="971550" cy="971550"/>
          </a:xfrm>
          <a:prstGeom prst="ellipse">
            <a:avLst/>
          </a:prstGeom>
          <a:noFill/>
          <a:ln w="38100" cap="flat" cmpd="sng" algn="ctr">
            <a:solidFill>
              <a:schemeClr val="bg1">
                <a:lumMod val="65000"/>
                <a:alpha val="49000"/>
              </a:schemeClr>
            </a:solidFill>
            <a:prstDash val="solid"/>
            <a:round/>
            <a:headEnd type="none" w="med" len="med"/>
            <a:tailEnd type="none" w="med" len="med"/>
          </a:ln>
          <a:effectLst/>
        </p:spPr>
        <p:txBody>
          <a:bodyPr anchor="ctr"/>
          <a:lstStyle/>
          <a:p>
            <a:pPr algn="ctr">
              <a:spcBef>
                <a:spcPct val="0"/>
              </a:spcBef>
              <a:buFontTx/>
              <a:buNone/>
              <a:defRPr/>
            </a:pPr>
            <a:endParaRPr lang="sv-SE" sz="3600">
              <a:solidFill>
                <a:srgbClr val="669900"/>
              </a:solidFill>
              <a:latin typeface="Gill Sans MT" charset="0"/>
              <a:ea typeface="ＭＳ Ｐゴシック" charset="0"/>
              <a:cs typeface="ＭＳ Ｐゴシック" charset="0"/>
            </a:endParaRPr>
          </a:p>
        </p:txBody>
      </p:sp>
      <p:sp>
        <p:nvSpPr>
          <p:cNvPr id="1030" name="Ellips 6"/>
          <p:cNvSpPr>
            <a:spLocks noChangeArrowheads="1"/>
          </p:cNvSpPr>
          <p:nvPr userDrawn="1"/>
        </p:nvSpPr>
        <p:spPr bwMode="auto">
          <a:xfrm>
            <a:off x="8659813" y="6343650"/>
            <a:ext cx="179387" cy="179388"/>
          </a:xfrm>
          <a:prstGeom prst="ellipse">
            <a:avLst/>
          </a:prstGeom>
          <a:solidFill>
            <a:srgbClr val="6F972E"/>
          </a:solidFill>
          <a:ln w="0">
            <a:solidFill>
              <a:srgbClr val="6F972E">
                <a:alpha val="58823"/>
              </a:srgbClr>
            </a:solidFill>
            <a:round/>
            <a:headEnd/>
            <a:tailEnd/>
          </a:ln>
        </p:spPr>
        <p:txBody>
          <a:bodyPr anchor="ctr"/>
          <a:lstStyle/>
          <a:p>
            <a:pPr algn="ctr">
              <a:spcBef>
                <a:spcPct val="0"/>
              </a:spcBef>
              <a:buFontTx/>
              <a:buNone/>
            </a:pPr>
            <a:endParaRPr lang="sv-SE" sz="3600" smtClean="0">
              <a:solidFill>
                <a:srgbClr val="669900"/>
              </a:solidFill>
              <a:latin typeface="Gill Sans MT" charset="0"/>
              <a:ea typeface="ＭＳ Ｐゴシック" charset="0"/>
              <a:cs typeface="ＭＳ Ｐゴシック" charset="0"/>
            </a:endParaRPr>
          </a:p>
        </p:txBody>
      </p:sp>
    </p:spTree>
    <p:extLst>
      <p:ext uri="{BB962C8B-B14F-4D97-AF65-F5344CB8AC3E}">
        <p14:creationId xmlns:p14="http://schemas.microsoft.com/office/powerpoint/2010/main" val="1319721404"/>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iming>
    <p:tnLst>
      <p:par>
        <p:cTn id="1" dur="indefinite" restart="never" nodeType="tmRoot"/>
      </p:par>
    </p:tnLst>
  </p:timing>
  <p:txStyles>
    <p:titleStyle>
      <a:lvl1pPr algn="l" rtl="0" eaLnBrk="0" fontAlgn="base" hangingPunct="0">
        <a:spcBef>
          <a:spcPct val="0"/>
        </a:spcBef>
        <a:spcAft>
          <a:spcPct val="0"/>
        </a:spcAft>
        <a:defRPr sz="3600">
          <a:solidFill>
            <a:srgbClr val="669900"/>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rgbClr val="669900"/>
          </a:solidFill>
          <a:latin typeface="Gill Sans MT" charset="0"/>
          <a:ea typeface="ＭＳ Ｐゴシック" charset="-128"/>
          <a:cs typeface="ＭＳ Ｐゴシック" charset="-128"/>
        </a:defRPr>
      </a:lvl2pPr>
      <a:lvl3pPr algn="l" rtl="0" eaLnBrk="0" fontAlgn="base" hangingPunct="0">
        <a:spcBef>
          <a:spcPct val="0"/>
        </a:spcBef>
        <a:spcAft>
          <a:spcPct val="0"/>
        </a:spcAft>
        <a:defRPr sz="3600">
          <a:solidFill>
            <a:srgbClr val="669900"/>
          </a:solidFill>
          <a:latin typeface="Gill Sans MT" charset="0"/>
          <a:ea typeface="ＭＳ Ｐゴシック" charset="-128"/>
          <a:cs typeface="ＭＳ Ｐゴシック" charset="-128"/>
        </a:defRPr>
      </a:lvl3pPr>
      <a:lvl4pPr algn="l" rtl="0" eaLnBrk="0" fontAlgn="base" hangingPunct="0">
        <a:spcBef>
          <a:spcPct val="0"/>
        </a:spcBef>
        <a:spcAft>
          <a:spcPct val="0"/>
        </a:spcAft>
        <a:defRPr sz="3600">
          <a:solidFill>
            <a:srgbClr val="669900"/>
          </a:solidFill>
          <a:latin typeface="Gill Sans MT" charset="0"/>
          <a:ea typeface="ＭＳ Ｐゴシック" charset="-128"/>
          <a:cs typeface="ＭＳ Ｐゴシック" charset="-128"/>
        </a:defRPr>
      </a:lvl4pPr>
      <a:lvl5pPr algn="l" rtl="0" eaLnBrk="0" fontAlgn="base" hangingPunct="0">
        <a:spcBef>
          <a:spcPct val="0"/>
        </a:spcBef>
        <a:spcAft>
          <a:spcPct val="0"/>
        </a:spcAft>
        <a:defRPr sz="3600">
          <a:solidFill>
            <a:srgbClr val="669900"/>
          </a:solidFill>
          <a:latin typeface="Gill Sans MT" charset="0"/>
          <a:ea typeface="ＭＳ Ｐゴシック" charset="-128"/>
          <a:cs typeface="ＭＳ Ｐゴシック" charset="-128"/>
        </a:defRPr>
      </a:lvl5pPr>
      <a:lvl6pPr marL="457200" algn="l" rtl="0" fontAlgn="base">
        <a:spcBef>
          <a:spcPct val="0"/>
        </a:spcBef>
        <a:spcAft>
          <a:spcPct val="0"/>
        </a:spcAft>
        <a:defRPr sz="3600">
          <a:solidFill>
            <a:srgbClr val="669900"/>
          </a:solidFill>
          <a:latin typeface="Gill Sans MT" charset="0"/>
        </a:defRPr>
      </a:lvl6pPr>
      <a:lvl7pPr marL="914400" algn="l" rtl="0" fontAlgn="base">
        <a:spcBef>
          <a:spcPct val="0"/>
        </a:spcBef>
        <a:spcAft>
          <a:spcPct val="0"/>
        </a:spcAft>
        <a:defRPr sz="3600">
          <a:solidFill>
            <a:srgbClr val="669900"/>
          </a:solidFill>
          <a:latin typeface="Gill Sans MT" charset="0"/>
        </a:defRPr>
      </a:lvl7pPr>
      <a:lvl8pPr marL="1371600" algn="l" rtl="0" fontAlgn="base">
        <a:spcBef>
          <a:spcPct val="0"/>
        </a:spcBef>
        <a:spcAft>
          <a:spcPct val="0"/>
        </a:spcAft>
        <a:defRPr sz="3600">
          <a:solidFill>
            <a:srgbClr val="669900"/>
          </a:solidFill>
          <a:latin typeface="Gill Sans MT" charset="0"/>
        </a:defRPr>
      </a:lvl8pPr>
      <a:lvl9pPr marL="1828800" algn="l" rtl="0" fontAlgn="base">
        <a:spcBef>
          <a:spcPct val="0"/>
        </a:spcBef>
        <a:spcAft>
          <a:spcPct val="0"/>
        </a:spcAft>
        <a:defRPr sz="3600">
          <a:solidFill>
            <a:srgbClr val="669900"/>
          </a:solidFill>
          <a:latin typeface="Gill Sans MT" charset="0"/>
        </a:defRPr>
      </a:lvl9pPr>
    </p:titleStyle>
    <p:bodyStyle>
      <a:lvl1pPr marL="342900" indent="-342900" algn="l" rtl="0" eaLnBrk="0" fontAlgn="base" hangingPunct="0">
        <a:spcBef>
          <a:spcPct val="40000"/>
        </a:spcBef>
        <a:spcAft>
          <a:spcPct val="0"/>
        </a:spcAft>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4050" y="114300"/>
            <a:ext cx="7842250" cy="914400"/>
          </a:xfrm>
          <a:prstGeom prst="rect">
            <a:avLst/>
          </a:prstGeom>
        </p:spPr>
        <p:txBody>
          <a:bodyPr vert="horz" lIns="0" tIns="0" rIns="0" bIns="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4050" y="1295400"/>
            <a:ext cx="7842250" cy="49149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568" name="Straight Connector 567"/>
          <p:cNvCxnSpPr>
            <a:cxnSpLocks noGrp="1" noRot="1" noMove="1" noResize="1" noEditPoints="1" noAdjustHandles="1" noChangeArrowheads="1" noChangeShapeType="1"/>
          </p:cNvCxnSpPr>
          <p:nvPr userDrawn="1">
            <p:custDataLst>
              <p:tags r:id="rId6"/>
            </p:custDataLst>
          </p:nvPr>
        </p:nvCxnSpPr>
        <p:spPr>
          <a:xfrm>
            <a:off x="654050" y="6343471"/>
            <a:ext cx="7842250" cy="0"/>
          </a:xfrm>
          <a:prstGeom prst="line">
            <a:avLst/>
          </a:prstGeom>
          <a:ln w="34925">
            <a:solidFill>
              <a:srgbClr val="EF7038"/>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4"/>
          </p:nvPr>
        </p:nvSpPr>
        <p:spPr>
          <a:xfrm>
            <a:off x="7988060" y="6446579"/>
            <a:ext cx="508240" cy="184666"/>
          </a:xfrm>
          <a:prstGeom prst="rect">
            <a:avLst/>
          </a:prstGeom>
        </p:spPr>
        <p:txBody>
          <a:bodyPr vert="horz" lIns="0" tIns="0" rIns="0" bIns="0" rtlCol="0" anchor="ctr">
            <a:spAutoFit/>
          </a:bodyPr>
          <a:lstStyle>
            <a:lvl1pPr algn="r">
              <a:defRPr sz="1200">
                <a:solidFill>
                  <a:srgbClr val="7F7F7F"/>
                </a:solidFill>
              </a:defRPr>
            </a:lvl1pPr>
          </a:lstStyle>
          <a:p>
            <a:pPr fontAlgn="auto">
              <a:spcBef>
                <a:spcPts val="0"/>
              </a:spcBef>
              <a:spcAft>
                <a:spcPts val="0"/>
              </a:spcAft>
              <a:buFontTx/>
              <a:buNone/>
            </a:pPr>
            <a:fld id="{968C11D0-E579-478E-907E-E8F229A2DE8D}" type="slidenum">
              <a:rPr lang="en-US" smtClean="0">
                <a:latin typeface="Calibri"/>
              </a:rPr>
              <a:pPr fontAlgn="auto">
                <a:spcBef>
                  <a:spcPts val="0"/>
                </a:spcBef>
                <a:spcAft>
                  <a:spcPts val="0"/>
                </a:spcAft>
                <a:buFontTx/>
                <a:buNone/>
              </a:pPr>
              <a:t>‹#›</a:t>
            </a:fld>
            <a:endParaRPr lang="en-US">
              <a:latin typeface="Calibri"/>
            </a:endParaRPr>
          </a:p>
        </p:txBody>
      </p:sp>
    </p:spTree>
    <p:extLst>
      <p:ext uri="{BB962C8B-B14F-4D97-AF65-F5344CB8AC3E}">
        <p14:creationId xmlns:p14="http://schemas.microsoft.com/office/powerpoint/2010/main" val="1454064640"/>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Lst>
  <p:hf hdr="0" ftr="0" dt="0"/>
  <p:txStyles>
    <p:titleStyle>
      <a:lvl1pPr algn="l" defTabSz="914400" rtl="0" eaLnBrk="1" latinLnBrk="0" hangingPunct="1">
        <a:lnSpc>
          <a:spcPct val="90000"/>
        </a:lnSpc>
        <a:spcBef>
          <a:spcPct val="0"/>
        </a:spcBef>
        <a:buNone/>
        <a:defRPr sz="3600" kern="1200">
          <a:solidFill>
            <a:srgbClr val="7F7F7F"/>
          </a:solidFill>
          <a:latin typeface="+mj-lt"/>
          <a:ea typeface="+mj-ea"/>
          <a:cs typeface="+mj-cs"/>
        </a:defRPr>
      </a:lvl1pPr>
    </p:titleStyle>
    <p:bodyStyle>
      <a:lvl1pPr marL="342900" indent="-342900" algn="l" defTabSz="914400" rtl="0" eaLnBrk="1" latinLnBrk="0" hangingPunct="1">
        <a:spcBef>
          <a:spcPts val="200"/>
        </a:spcBef>
        <a:spcAft>
          <a:spcPts val="400"/>
        </a:spcAft>
        <a:buFont typeface="Arial" panose="020B0604020202020204" pitchFamily="34" charset="0"/>
        <a:buChar char="•"/>
        <a:defRPr sz="2800" kern="1200">
          <a:solidFill>
            <a:schemeClr val="tx1">
              <a:lumMod val="85000"/>
              <a:lumOff val="15000"/>
            </a:schemeClr>
          </a:solidFill>
          <a:latin typeface="+mn-lt"/>
          <a:ea typeface="+mn-ea"/>
          <a:cs typeface="+mn-cs"/>
        </a:defRPr>
      </a:lvl1pPr>
      <a:lvl2pPr marL="800100" indent="-342900" algn="l" defTabSz="914400" rtl="0" eaLnBrk="1" latinLnBrk="0" hangingPunct="1">
        <a:spcBef>
          <a:spcPts val="200"/>
        </a:spcBef>
        <a:spcAft>
          <a:spcPts val="400"/>
        </a:spcAft>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spcBef>
          <a:spcPts val="200"/>
        </a:spcBef>
        <a:spcAft>
          <a:spcPts val="400"/>
        </a:spcAft>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spcBef>
          <a:spcPts val="200"/>
        </a:spcBef>
        <a:spcAft>
          <a:spcPts val="400"/>
        </a:spcAft>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spcBef>
          <a:spcPts val="200"/>
        </a:spcBef>
        <a:spcAft>
          <a:spcPts val="400"/>
        </a:spcAft>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648">
          <p15:clr>
            <a:srgbClr val="F26B43"/>
          </p15:clr>
        </p15:guide>
        <p15:guide id="2" pos="408">
          <p15:clr>
            <a:srgbClr val="F26B43"/>
          </p15:clr>
        </p15:guide>
        <p15:guide id="4" orient="horz" pos="816">
          <p15:clr>
            <a:srgbClr val="F26B43"/>
          </p15:clr>
        </p15:guide>
        <p15:guide id="5" orient="horz" pos="3912">
          <p15:clr>
            <a:srgbClr val="F26B43"/>
          </p15:clr>
        </p15:guide>
        <p15:guide id="6" pos="535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smtClean="0"/>
              <a:t>Click to edit Master title style</a:t>
            </a:r>
            <a:endParaRPr lang="en-US" altLang="sv-SE" smtClean="0"/>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smtClean="0"/>
              <a:t>Click to edit Master text styles</a:t>
            </a:r>
          </a:p>
          <a:p>
            <a:pPr lvl="1"/>
            <a:r>
              <a:rPr lang="sv-SE" altLang="sv-SE" smtClean="0"/>
              <a:t>Second level</a:t>
            </a:r>
          </a:p>
          <a:p>
            <a:pPr lvl="2"/>
            <a:r>
              <a:rPr lang="sv-SE" altLang="sv-SE" smtClean="0"/>
              <a:t>Third level</a:t>
            </a:r>
          </a:p>
          <a:p>
            <a:pPr lvl="3"/>
            <a:r>
              <a:rPr lang="sv-SE" altLang="sv-SE" smtClean="0"/>
              <a:t>Fourth level</a:t>
            </a:r>
          </a:p>
          <a:p>
            <a:pPr lvl="4"/>
            <a:r>
              <a:rPr lang="sv-SE" altLang="sv-SE" smtClean="0"/>
              <a:t>Fifth level</a:t>
            </a:r>
            <a:endParaRPr lang="en-US" altLang="sv-SE"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a:spcBef>
                <a:spcPct val="0"/>
              </a:spcBef>
              <a:buFontTx/>
              <a:buNone/>
              <a:defRPr/>
            </a:pPr>
            <a:fld id="{A64211FD-08DB-4BEE-91B6-59B182CFA906}" type="datetimeFigureOut">
              <a:rPr lang="en-US"/>
              <a:pPr>
                <a:spcBef>
                  <a:spcPct val="0"/>
                </a:spcBef>
                <a:buFontTx/>
                <a:buNone/>
                <a:defRPr/>
              </a:pPr>
              <a:t>12/20/2017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pPr>
              <a:spcBef>
                <a:spcPct val="0"/>
              </a:spcBef>
              <a:buFontTx/>
              <a:buNone/>
              <a:defRPr/>
            </a:pPr>
            <a:endParaRPr lang="sv-S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spcBef>
                <a:spcPct val="0"/>
              </a:spcBef>
              <a:buFontTx/>
              <a:buNone/>
              <a:defRPr/>
            </a:pPr>
            <a:fld id="{C41989DE-D502-423E-8491-BDAC0B4F6084}" type="slidenum">
              <a:rPr lang="en-US" altLang="sv-SE"/>
              <a:pPr>
                <a:spcBef>
                  <a:spcPct val="0"/>
                </a:spcBef>
                <a:buFontTx/>
                <a:buNone/>
                <a:defRPr/>
              </a:pPr>
              <a:t>‹#›</a:t>
            </a:fld>
            <a:endParaRPr lang="en-US" altLang="sv-SE"/>
          </a:p>
        </p:txBody>
      </p:sp>
      <p:cxnSp>
        <p:nvCxnSpPr>
          <p:cNvPr id="8" name="Straight Connector 11"/>
          <p:cNvCxnSpPr/>
          <p:nvPr userDrawn="1"/>
        </p:nvCxnSpPr>
        <p:spPr>
          <a:xfrm>
            <a:off x="-14288" y="6872288"/>
            <a:ext cx="9232901" cy="0"/>
          </a:xfrm>
          <a:prstGeom prst="line">
            <a:avLst/>
          </a:prstGeom>
          <a:ln w="114300">
            <a:solidFill>
              <a:srgbClr val="ED551A"/>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11"/>
          <p:cNvCxnSpPr/>
          <p:nvPr userDrawn="1"/>
        </p:nvCxnSpPr>
        <p:spPr>
          <a:xfrm>
            <a:off x="-33338" y="95250"/>
            <a:ext cx="9234488" cy="0"/>
          </a:xfrm>
          <a:prstGeom prst="line">
            <a:avLst/>
          </a:prstGeom>
          <a:ln w="190500">
            <a:solidFill>
              <a:srgbClr val="ED551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3085553"/>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Lst>
  <p:txStyles>
    <p:titleStyle>
      <a:lvl1pPr algn="ctr" defTabSz="457200" rtl="0" eaLnBrk="0" fontAlgn="base" hangingPunct="0">
        <a:spcBef>
          <a:spcPct val="0"/>
        </a:spcBef>
        <a:spcAft>
          <a:spcPct val="0"/>
        </a:spcAft>
        <a:defRPr sz="4400" kern="1200">
          <a:solidFill>
            <a:srgbClr val="7F7F7F"/>
          </a:solidFill>
          <a:latin typeface="+mj-lt"/>
          <a:ea typeface="+mj-ea"/>
          <a:cs typeface="+mj-cs"/>
        </a:defRPr>
      </a:lvl1pPr>
      <a:lvl2pPr algn="ctr" defTabSz="457200" rtl="0" eaLnBrk="0" fontAlgn="base" hangingPunct="0">
        <a:spcBef>
          <a:spcPct val="0"/>
        </a:spcBef>
        <a:spcAft>
          <a:spcPct val="0"/>
        </a:spcAft>
        <a:defRPr sz="4400">
          <a:solidFill>
            <a:srgbClr val="7F7F7F"/>
          </a:solidFill>
          <a:latin typeface="Calibri" pitchFamily="34" charset="0"/>
        </a:defRPr>
      </a:lvl2pPr>
      <a:lvl3pPr algn="ctr" defTabSz="457200" rtl="0" eaLnBrk="0" fontAlgn="base" hangingPunct="0">
        <a:spcBef>
          <a:spcPct val="0"/>
        </a:spcBef>
        <a:spcAft>
          <a:spcPct val="0"/>
        </a:spcAft>
        <a:defRPr sz="4400">
          <a:solidFill>
            <a:srgbClr val="7F7F7F"/>
          </a:solidFill>
          <a:latin typeface="Calibri" pitchFamily="34" charset="0"/>
        </a:defRPr>
      </a:lvl3pPr>
      <a:lvl4pPr algn="ctr" defTabSz="457200" rtl="0" eaLnBrk="0" fontAlgn="base" hangingPunct="0">
        <a:spcBef>
          <a:spcPct val="0"/>
        </a:spcBef>
        <a:spcAft>
          <a:spcPct val="0"/>
        </a:spcAft>
        <a:defRPr sz="4400">
          <a:solidFill>
            <a:srgbClr val="7F7F7F"/>
          </a:solidFill>
          <a:latin typeface="Calibri" pitchFamily="34" charset="0"/>
        </a:defRPr>
      </a:lvl4pPr>
      <a:lvl5pPr algn="ctr" defTabSz="457200" rtl="0" eaLnBrk="0" fontAlgn="base" hangingPunct="0">
        <a:spcBef>
          <a:spcPct val="0"/>
        </a:spcBef>
        <a:spcAft>
          <a:spcPct val="0"/>
        </a:spcAft>
        <a:defRPr sz="4400">
          <a:solidFill>
            <a:srgbClr val="7F7F7F"/>
          </a:solidFill>
          <a:latin typeface="Calibri" pitchFamily="34" charset="0"/>
        </a:defRPr>
      </a:lvl5pPr>
      <a:lvl6pPr marL="457200" algn="ctr" defTabSz="457200" rtl="0" fontAlgn="base">
        <a:spcBef>
          <a:spcPct val="0"/>
        </a:spcBef>
        <a:spcAft>
          <a:spcPct val="0"/>
        </a:spcAft>
        <a:defRPr sz="4400">
          <a:solidFill>
            <a:srgbClr val="7F7F7F"/>
          </a:solidFill>
          <a:latin typeface="Calibri" pitchFamily="34" charset="0"/>
        </a:defRPr>
      </a:lvl6pPr>
      <a:lvl7pPr marL="914400" algn="ctr" defTabSz="457200" rtl="0" fontAlgn="base">
        <a:spcBef>
          <a:spcPct val="0"/>
        </a:spcBef>
        <a:spcAft>
          <a:spcPct val="0"/>
        </a:spcAft>
        <a:defRPr sz="4400">
          <a:solidFill>
            <a:srgbClr val="7F7F7F"/>
          </a:solidFill>
          <a:latin typeface="Calibri" pitchFamily="34" charset="0"/>
        </a:defRPr>
      </a:lvl7pPr>
      <a:lvl8pPr marL="1371600" algn="ctr" defTabSz="457200" rtl="0" fontAlgn="base">
        <a:spcBef>
          <a:spcPct val="0"/>
        </a:spcBef>
        <a:spcAft>
          <a:spcPct val="0"/>
        </a:spcAft>
        <a:defRPr sz="4400">
          <a:solidFill>
            <a:srgbClr val="7F7F7F"/>
          </a:solidFill>
          <a:latin typeface="Calibri" pitchFamily="34" charset="0"/>
        </a:defRPr>
      </a:lvl8pPr>
      <a:lvl9pPr marL="1828800" algn="ctr" defTabSz="457200" rtl="0" fontAlgn="base">
        <a:spcBef>
          <a:spcPct val="0"/>
        </a:spcBef>
        <a:spcAft>
          <a:spcPct val="0"/>
        </a:spcAft>
        <a:defRPr sz="4400">
          <a:solidFill>
            <a:srgbClr val="7F7F7F"/>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buFontTx/>
              <a:buNone/>
            </a:pPr>
            <a:fld id="{EA3665D6-D3AA-4B75-99C9-E5BD8099F3B5}" type="datetimeFigureOut">
              <a:rPr lang="sv-SE" smtClean="0">
                <a:solidFill>
                  <a:prstClr val="black">
                    <a:tint val="75000"/>
                  </a:prstClr>
                </a:solidFill>
                <a:latin typeface="Calibri"/>
              </a:rPr>
              <a:pPr fontAlgn="auto">
                <a:spcBef>
                  <a:spcPts val="0"/>
                </a:spcBef>
                <a:spcAft>
                  <a:spcPts val="0"/>
                </a:spcAft>
                <a:buFontTx/>
                <a:buNone/>
              </a:pPr>
              <a:t>2017-12-20</a:t>
            </a:fld>
            <a:endParaRPr lang="sv-SE">
              <a:solidFill>
                <a:prstClr val="black">
                  <a:tint val="75000"/>
                </a:prstClr>
              </a:solidFill>
              <a:latin typeface="Calibri"/>
            </a:endParaRPr>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buFontTx/>
              <a:buNone/>
            </a:pPr>
            <a:endParaRPr lang="sv-SE">
              <a:solidFill>
                <a:prstClr val="black">
                  <a:tint val="75000"/>
                </a:prstClr>
              </a:solidFill>
              <a:latin typeface="Calibri"/>
            </a:endParaRPr>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buFontTx/>
              <a:buNone/>
            </a:pPr>
            <a:fld id="{6653CA84-5007-47DD-A519-9B4F401D332F}" type="slidenum">
              <a:rPr lang="sv-SE" smtClean="0">
                <a:solidFill>
                  <a:prstClr val="black">
                    <a:tint val="75000"/>
                  </a:prstClr>
                </a:solidFill>
                <a:latin typeface="Calibri"/>
              </a:rPr>
              <a:pPr fontAlgn="auto">
                <a:spcBef>
                  <a:spcPts val="0"/>
                </a:spcBef>
                <a:spcAft>
                  <a:spcPts val="0"/>
                </a:spcAft>
                <a:buFontTx/>
                <a:buNone/>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731102419"/>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buFontTx/>
              <a:buNone/>
            </a:pPr>
            <a:fld id="{5BB6289B-D3A1-4064-80BA-6A484A7AB41F}" type="datetimeFigureOut">
              <a:rPr lang="sv-SE" smtClean="0">
                <a:solidFill>
                  <a:prstClr val="black">
                    <a:tint val="75000"/>
                  </a:prstClr>
                </a:solidFill>
                <a:latin typeface="Calibri"/>
              </a:rPr>
              <a:pPr fontAlgn="auto">
                <a:spcBef>
                  <a:spcPts val="0"/>
                </a:spcBef>
                <a:spcAft>
                  <a:spcPts val="0"/>
                </a:spcAft>
                <a:buFontTx/>
                <a:buNone/>
              </a:pPr>
              <a:t>2017-12-20</a:t>
            </a:fld>
            <a:endParaRPr lang="sv-SE">
              <a:solidFill>
                <a:prstClr val="black">
                  <a:tint val="75000"/>
                </a:prstClr>
              </a:solidFill>
              <a:latin typeface="Calibri"/>
            </a:endParaRPr>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buFontTx/>
              <a:buNone/>
            </a:pPr>
            <a:endParaRPr lang="sv-SE">
              <a:solidFill>
                <a:prstClr val="black">
                  <a:tint val="75000"/>
                </a:prstClr>
              </a:solidFill>
              <a:latin typeface="Calibri"/>
            </a:endParaRPr>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buFontTx/>
              <a:buNone/>
            </a:pPr>
            <a:fld id="{C44EC605-EBD5-4E62-87EF-86CBF4D3BDF6}" type="slidenum">
              <a:rPr lang="sv-SE" smtClean="0">
                <a:solidFill>
                  <a:prstClr val="black">
                    <a:tint val="75000"/>
                  </a:prstClr>
                </a:solidFill>
                <a:latin typeface="Calibri"/>
              </a:rPr>
              <a:pPr fontAlgn="auto">
                <a:spcBef>
                  <a:spcPts val="0"/>
                </a:spcBef>
                <a:spcAft>
                  <a:spcPts val="0"/>
                </a:spcAft>
                <a:buFontTx/>
                <a:buNone/>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962402179"/>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9"/>
            <a:ext cx="8229600" cy="1143000"/>
          </a:xfrm>
          <a:prstGeom prst="rect">
            <a:avLst/>
          </a:prstGeom>
        </p:spPr>
        <p:txBody>
          <a:bodyPr vert="horz" lIns="91383" tIns="45692" rIns="91383" bIns="45692"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13"/>
            <a:ext cx="8229600" cy="4525963"/>
          </a:xfrm>
          <a:prstGeom prst="rect">
            <a:avLst/>
          </a:prstGeom>
        </p:spPr>
        <p:txBody>
          <a:bodyPr vert="horz" lIns="91383" tIns="45692" rIns="91383" bIns="45692"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64"/>
            <a:ext cx="2133600" cy="365125"/>
          </a:xfrm>
          <a:prstGeom prst="rect">
            <a:avLst/>
          </a:prstGeom>
        </p:spPr>
        <p:txBody>
          <a:bodyPr vert="horz" lIns="91383" tIns="45692" rIns="91383" bIns="45692" rtlCol="0" anchor="ctr"/>
          <a:lstStyle>
            <a:lvl1pPr algn="l">
              <a:defRPr sz="1200">
                <a:solidFill>
                  <a:schemeClr val="tx1">
                    <a:tint val="75000"/>
                  </a:schemeClr>
                </a:solidFill>
              </a:defRPr>
            </a:lvl1pPr>
          </a:lstStyle>
          <a:p>
            <a:pPr defTabSz="913836" fontAlgn="auto">
              <a:spcBef>
                <a:spcPts val="0"/>
              </a:spcBef>
              <a:spcAft>
                <a:spcPts val="0"/>
              </a:spcAft>
              <a:buFontTx/>
              <a:buNone/>
            </a:pPr>
            <a:fld id="{EA3665D6-D3AA-4B75-99C9-E5BD8099F3B5}" type="datetimeFigureOut">
              <a:rPr lang="sv-SE" smtClean="0">
                <a:solidFill>
                  <a:prstClr val="black">
                    <a:tint val="75000"/>
                  </a:prstClr>
                </a:solidFill>
                <a:latin typeface="Calibri"/>
              </a:rPr>
              <a:pPr defTabSz="913836" fontAlgn="auto">
                <a:spcBef>
                  <a:spcPts val="0"/>
                </a:spcBef>
                <a:spcAft>
                  <a:spcPts val="0"/>
                </a:spcAft>
                <a:buFontTx/>
                <a:buNone/>
              </a:pPr>
              <a:t>2017-12-20</a:t>
            </a:fld>
            <a:endParaRPr lang="sv-SE">
              <a:solidFill>
                <a:prstClr val="black">
                  <a:tint val="75000"/>
                </a:prstClr>
              </a:solidFill>
              <a:latin typeface="Calibri"/>
            </a:endParaRPr>
          </a:p>
        </p:txBody>
      </p:sp>
      <p:sp>
        <p:nvSpPr>
          <p:cNvPr id="5" name="Platshållare för sidfot 4"/>
          <p:cNvSpPr>
            <a:spLocks noGrp="1"/>
          </p:cNvSpPr>
          <p:nvPr>
            <p:ph type="ftr" sz="quarter" idx="3"/>
          </p:nvPr>
        </p:nvSpPr>
        <p:spPr>
          <a:xfrm>
            <a:off x="3124201" y="6356364"/>
            <a:ext cx="2895600" cy="365125"/>
          </a:xfrm>
          <a:prstGeom prst="rect">
            <a:avLst/>
          </a:prstGeom>
        </p:spPr>
        <p:txBody>
          <a:bodyPr vert="horz" lIns="91383" tIns="45692" rIns="91383" bIns="45692" rtlCol="0" anchor="ctr"/>
          <a:lstStyle>
            <a:lvl1pPr algn="ctr">
              <a:defRPr sz="1200">
                <a:solidFill>
                  <a:schemeClr val="tx1">
                    <a:tint val="75000"/>
                  </a:schemeClr>
                </a:solidFill>
              </a:defRPr>
            </a:lvl1pPr>
          </a:lstStyle>
          <a:p>
            <a:pPr defTabSz="913836" fontAlgn="auto">
              <a:spcBef>
                <a:spcPts val="0"/>
              </a:spcBef>
              <a:spcAft>
                <a:spcPts val="0"/>
              </a:spcAft>
              <a:buFontTx/>
              <a:buNone/>
            </a:pPr>
            <a:endParaRPr lang="sv-SE">
              <a:solidFill>
                <a:prstClr val="black">
                  <a:tint val="75000"/>
                </a:prstClr>
              </a:solidFill>
              <a:latin typeface="Calibri"/>
            </a:endParaRPr>
          </a:p>
        </p:txBody>
      </p:sp>
      <p:sp>
        <p:nvSpPr>
          <p:cNvPr id="6" name="Platshållare för bildnummer 5"/>
          <p:cNvSpPr>
            <a:spLocks noGrp="1"/>
          </p:cNvSpPr>
          <p:nvPr>
            <p:ph type="sldNum" sz="quarter" idx="4"/>
          </p:nvPr>
        </p:nvSpPr>
        <p:spPr>
          <a:xfrm>
            <a:off x="6553200" y="6356364"/>
            <a:ext cx="2133600" cy="365125"/>
          </a:xfrm>
          <a:prstGeom prst="rect">
            <a:avLst/>
          </a:prstGeom>
        </p:spPr>
        <p:txBody>
          <a:bodyPr vert="horz" lIns="91383" tIns="45692" rIns="91383" bIns="45692" rtlCol="0" anchor="ctr"/>
          <a:lstStyle>
            <a:lvl1pPr algn="r">
              <a:defRPr sz="1200">
                <a:solidFill>
                  <a:schemeClr val="tx1">
                    <a:tint val="75000"/>
                  </a:schemeClr>
                </a:solidFill>
              </a:defRPr>
            </a:lvl1pPr>
          </a:lstStyle>
          <a:p>
            <a:pPr defTabSz="913836" fontAlgn="auto">
              <a:spcBef>
                <a:spcPts val="0"/>
              </a:spcBef>
              <a:spcAft>
                <a:spcPts val="0"/>
              </a:spcAft>
              <a:buFontTx/>
              <a:buNone/>
            </a:pPr>
            <a:fld id="{6653CA84-5007-47DD-A519-9B4F401D332F}" type="slidenum">
              <a:rPr lang="sv-SE" smtClean="0">
                <a:solidFill>
                  <a:prstClr val="black">
                    <a:tint val="75000"/>
                  </a:prstClr>
                </a:solidFill>
                <a:latin typeface="Calibri"/>
              </a:rPr>
              <a:pPr defTabSz="913836" fontAlgn="auto">
                <a:spcBef>
                  <a:spcPts val="0"/>
                </a:spcBef>
                <a:spcAft>
                  <a:spcPts val="0"/>
                </a:spcAft>
                <a:buFontTx/>
                <a:buNone/>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52238590"/>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txStyles>
    <p:titleStyle>
      <a:lvl1pPr algn="ctr" defTabSz="913836" rtl="0" eaLnBrk="1" latinLnBrk="0" hangingPunct="1">
        <a:spcBef>
          <a:spcPct val="0"/>
        </a:spcBef>
        <a:buNone/>
        <a:defRPr sz="4400" kern="1200">
          <a:solidFill>
            <a:schemeClr val="tx1"/>
          </a:solidFill>
          <a:latin typeface="+mj-lt"/>
          <a:ea typeface="+mj-ea"/>
          <a:cs typeface="+mj-cs"/>
        </a:defRPr>
      </a:lvl1pPr>
    </p:titleStyle>
    <p:bodyStyle>
      <a:lvl1pPr marL="342692" indent="-342692" algn="l" defTabSz="91383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94" indent="-285575" algn="l" defTabSz="91383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294" indent="-228458" algn="l" defTabSz="91383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16" indent="-228458" algn="l" defTabSz="91383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40" indent="-228458" algn="l" defTabSz="91383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59" indent="-228458" algn="l" defTabSz="91383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76" indent="-228458" algn="l" defTabSz="91383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897" indent="-228458" algn="l" defTabSz="91383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13" indent="-228458" algn="l" defTabSz="91383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3836" rtl="0" eaLnBrk="1" latinLnBrk="0" hangingPunct="1">
        <a:defRPr sz="1800" kern="1200">
          <a:solidFill>
            <a:schemeClr val="tx1"/>
          </a:solidFill>
          <a:latin typeface="+mn-lt"/>
          <a:ea typeface="+mn-ea"/>
          <a:cs typeface="+mn-cs"/>
        </a:defRPr>
      </a:lvl1pPr>
      <a:lvl2pPr marL="456917" algn="l" defTabSz="913836" rtl="0" eaLnBrk="1" latinLnBrk="0" hangingPunct="1">
        <a:defRPr sz="1800" kern="1200">
          <a:solidFill>
            <a:schemeClr val="tx1"/>
          </a:solidFill>
          <a:latin typeface="+mn-lt"/>
          <a:ea typeface="+mn-ea"/>
          <a:cs typeface="+mn-cs"/>
        </a:defRPr>
      </a:lvl2pPr>
      <a:lvl3pPr marL="913836" algn="l" defTabSz="913836" rtl="0" eaLnBrk="1" latinLnBrk="0" hangingPunct="1">
        <a:defRPr sz="1800" kern="1200">
          <a:solidFill>
            <a:schemeClr val="tx1"/>
          </a:solidFill>
          <a:latin typeface="+mn-lt"/>
          <a:ea typeface="+mn-ea"/>
          <a:cs typeface="+mn-cs"/>
        </a:defRPr>
      </a:lvl3pPr>
      <a:lvl4pPr marL="1370760" algn="l" defTabSz="913836" rtl="0" eaLnBrk="1" latinLnBrk="0" hangingPunct="1">
        <a:defRPr sz="1800" kern="1200">
          <a:solidFill>
            <a:schemeClr val="tx1"/>
          </a:solidFill>
          <a:latin typeface="+mn-lt"/>
          <a:ea typeface="+mn-ea"/>
          <a:cs typeface="+mn-cs"/>
        </a:defRPr>
      </a:lvl4pPr>
      <a:lvl5pPr marL="1827678" algn="l" defTabSz="913836" rtl="0" eaLnBrk="1" latinLnBrk="0" hangingPunct="1">
        <a:defRPr sz="1800" kern="1200">
          <a:solidFill>
            <a:schemeClr val="tx1"/>
          </a:solidFill>
          <a:latin typeface="+mn-lt"/>
          <a:ea typeface="+mn-ea"/>
          <a:cs typeface="+mn-cs"/>
        </a:defRPr>
      </a:lvl5pPr>
      <a:lvl6pPr marL="2284596" algn="l" defTabSz="913836" rtl="0" eaLnBrk="1" latinLnBrk="0" hangingPunct="1">
        <a:defRPr sz="1800" kern="1200">
          <a:solidFill>
            <a:schemeClr val="tx1"/>
          </a:solidFill>
          <a:latin typeface="+mn-lt"/>
          <a:ea typeface="+mn-ea"/>
          <a:cs typeface="+mn-cs"/>
        </a:defRPr>
      </a:lvl6pPr>
      <a:lvl7pPr marL="2741518" algn="l" defTabSz="913836" rtl="0" eaLnBrk="1" latinLnBrk="0" hangingPunct="1">
        <a:defRPr sz="1800" kern="1200">
          <a:solidFill>
            <a:schemeClr val="tx1"/>
          </a:solidFill>
          <a:latin typeface="+mn-lt"/>
          <a:ea typeface="+mn-ea"/>
          <a:cs typeface="+mn-cs"/>
        </a:defRPr>
      </a:lvl7pPr>
      <a:lvl8pPr marL="3198432" algn="l" defTabSz="913836" rtl="0" eaLnBrk="1" latinLnBrk="0" hangingPunct="1">
        <a:defRPr sz="1800" kern="1200">
          <a:solidFill>
            <a:schemeClr val="tx1"/>
          </a:solidFill>
          <a:latin typeface="+mn-lt"/>
          <a:ea typeface="+mn-ea"/>
          <a:cs typeface="+mn-cs"/>
        </a:defRPr>
      </a:lvl8pPr>
      <a:lvl9pPr marL="3655356" algn="l" defTabSz="91383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emf"/><Relationship Id="rId9" Type="http://schemas.openxmlformats.org/officeDocument/2006/relationships/image" Target="../media/image17.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92.xml"/><Relationship Id="rId6" Type="http://schemas.openxmlformats.org/officeDocument/2006/relationships/image" Target="../media/image37.wmf"/><Relationship Id="rId5" Type="http://schemas.openxmlformats.org/officeDocument/2006/relationships/image" Target="../media/image36.emf"/><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115.xml"/></Relationships>
</file>

<file path=ppt/slides/_rels/slide26.xml.rels><?xml version="1.0" encoding="UTF-8" standalone="yes"?>
<Relationships xmlns="http://schemas.openxmlformats.org/package/2006/relationships"><Relationship Id="rId3" Type="http://schemas.openxmlformats.org/officeDocument/2006/relationships/hyperlink" Target="https://youtu.be/WBTimTI9_Ww" TargetMode="External"/><Relationship Id="rId2" Type="http://schemas.openxmlformats.org/officeDocument/2006/relationships/notesSlide" Target="../notesSlides/notesSlide23.xml"/><Relationship Id="rId1" Type="http://schemas.openxmlformats.org/officeDocument/2006/relationships/slideLayout" Target="../slideLayouts/slideLayout117.xml"/><Relationship Id="rId5" Type="http://schemas.openxmlformats.org/officeDocument/2006/relationships/image" Target="../media/image2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17.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17.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117.xml"/><Relationship Id="rId5" Type="http://schemas.openxmlformats.org/officeDocument/2006/relationships/image" Target="../media/image47.jpe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17.xml"/><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117.xml"/><Relationship Id="rId5" Type="http://schemas.openxmlformats.org/officeDocument/2006/relationships/image" Target="../media/image53.jpeg"/><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11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172.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71.xml"/><Relationship Id="rId6" Type="http://schemas.openxmlformats.org/officeDocument/2006/relationships/image" Target="../media/image61.png"/><Relationship Id="rId5" Type="http://schemas.openxmlformats.org/officeDocument/2006/relationships/hyperlink" Target="http://choosestainless.outokumpu.com/making-of-visible-ecosystems/" TargetMode="Externa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33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117.xml"/></Relationships>
</file>

<file path=ppt/slides/_rels/slide37.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138.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174.xml"/></Relationships>
</file>

<file path=ppt/slides/_rels/slide41.xml.rels><?xml version="1.0" encoding="UTF-8" standalone="yes"?>
<Relationships xmlns="http://schemas.openxmlformats.org/package/2006/relationships"><Relationship Id="rId3" Type="http://schemas.openxmlformats.org/officeDocument/2006/relationships/hyperlink" Target="http://eur-lex.europa.eu/legal-content/EN/TXT/?uri=CELEX:52011DC0244" TargetMode="External"/><Relationship Id="rId2" Type="http://schemas.openxmlformats.org/officeDocument/2006/relationships/notesSlide" Target="../notesSlides/notesSlide38.xml"/><Relationship Id="rId1" Type="http://schemas.openxmlformats.org/officeDocument/2006/relationships/slideLayout" Target="../slideLayouts/slideLayout211.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185.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197.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223.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211.xml"/></Relationships>
</file>

<file path=ppt/slides/_rels/slide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239.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6.xml"/><Relationship Id="rId1" Type="http://schemas.openxmlformats.org/officeDocument/2006/relationships/slideLayout" Target="../slideLayouts/slideLayout234.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4.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8.xml"/><Relationship Id="rId1" Type="http://schemas.openxmlformats.org/officeDocument/2006/relationships/slideLayout" Target="../slideLayouts/slideLayout24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34.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2.xml"/><Relationship Id="rId1" Type="http://schemas.openxmlformats.org/officeDocument/2006/relationships/slideLayout" Target="../slideLayouts/slideLayout23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4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3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34.xml"/></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8.xml"/><Relationship Id="rId1" Type="http://schemas.openxmlformats.org/officeDocument/2006/relationships/slideLayout" Target="../slideLayouts/slideLayout245.xml"/><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9.xml"/><Relationship Id="rId1" Type="http://schemas.openxmlformats.org/officeDocument/2006/relationships/slideLayout" Target="../slideLayouts/slideLayout234.xml"/><Relationship Id="rId4" Type="http://schemas.openxmlformats.org/officeDocument/2006/relationships/image" Target="../media/image88.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3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34.xml"/></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2.xml"/><Relationship Id="rId1" Type="http://schemas.openxmlformats.org/officeDocument/2006/relationships/slideLayout" Target="../slideLayouts/slideLayout23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3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34.xml"/></Relationships>
</file>

<file path=ppt/slides/_rels/slide6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3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36.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w2EWWmzhwLM" TargetMode="External"/><Relationship Id="rId2" Type="http://schemas.openxmlformats.org/officeDocument/2006/relationships/notesSlide" Target="../notesSlides/notesSlide5.xml"/><Relationship Id="rId1" Type="http://schemas.openxmlformats.org/officeDocument/2006/relationships/slideLayout" Target="../slideLayouts/slideLayout58.xml"/><Relationship Id="rId5" Type="http://schemas.openxmlformats.org/officeDocument/2006/relationships/image" Target="../media/image22.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36.xml"/></Relationships>
</file>

<file path=ppt/slides/_rels/slide7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7.xml"/><Relationship Id="rId1" Type="http://schemas.openxmlformats.org/officeDocument/2006/relationships/slideLayout" Target="../slideLayouts/slideLayout234.xml"/><Relationship Id="rId5" Type="http://schemas.openxmlformats.org/officeDocument/2006/relationships/image" Target="../media/image92.jpeg"/><Relationship Id="rId4" Type="http://schemas.openxmlformats.org/officeDocument/2006/relationships/image" Target="../media/image91.jpeg"/></Relationships>
</file>

<file path=ppt/slides/_rels/slide7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8.xml"/><Relationship Id="rId1" Type="http://schemas.openxmlformats.org/officeDocument/2006/relationships/slideLayout" Target="../slideLayouts/slideLayout259.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9.xml"/><Relationship Id="rId1" Type="http://schemas.openxmlformats.org/officeDocument/2006/relationships/slideLayout" Target="../slideLayouts/slideLayout234.xml"/></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0.xml"/><Relationship Id="rId1" Type="http://schemas.openxmlformats.org/officeDocument/2006/relationships/slideLayout" Target="../slideLayouts/slideLayout28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3" cstate="screen">
            <a:alphaModFix amt="61000"/>
            <a:extLst>
              <a:ext uri="{28A0092B-C50C-407E-A947-70E740481C1C}">
                <a14:useLocalDpi xmlns:a14="http://schemas.microsoft.com/office/drawing/2010/main"/>
              </a:ext>
            </a:extLst>
          </a:blip>
          <a:srcRect/>
          <a:stretch/>
        </p:blipFill>
        <p:spPr>
          <a:xfrm rot="21266772">
            <a:off x="-428034" y="-520788"/>
            <a:ext cx="10107810" cy="8033528"/>
          </a:xfrm>
          <a:prstGeom prst="rect">
            <a:avLst/>
          </a:prstGeom>
        </p:spPr>
      </p:pic>
      <p:sp>
        <p:nvSpPr>
          <p:cNvPr id="125953" name="Text Box 3"/>
          <p:cNvSpPr txBox="1">
            <a:spLocks noChangeArrowheads="1"/>
          </p:cNvSpPr>
          <p:nvPr/>
        </p:nvSpPr>
        <p:spPr bwMode="auto">
          <a:xfrm>
            <a:off x="1835696" y="620688"/>
            <a:ext cx="5616624" cy="2585323"/>
          </a:xfrm>
          <a:prstGeom prst="rect">
            <a:avLst/>
          </a:prstGeom>
          <a:solidFill>
            <a:schemeClr val="bg1">
              <a:alpha val="41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rgbClr val="669900"/>
                </a:solidFill>
                <a:latin typeface="Gill Sans MT" charset="0"/>
                <a:ea typeface="ＭＳ Ｐゴシック" charset="0"/>
                <a:cs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algn="ctr" eaLnBrk="1" fontAlgn="auto" hangingPunct="1">
              <a:spcBef>
                <a:spcPct val="0"/>
              </a:spcBef>
              <a:spcAft>
                <a:spcPts val="0"/>
              </a:spcAft>
              <a:buFontTx/>
              <a:buNone/>
              <a:defRPr/>
            </a:pPr>
            <a:r>
              <a:rPr lang="sv-SE" sz="3500" cap="all" dirty="0" smtClean="0">
                <a:solidFill>
                  <a:schemeClr val="tx1"/>
                </a:solidFill>
                <a:latin typeface="Book Antiqua"/>
                <a:ea typeface=""/>
                <a:cs typeface=""/>
              </a:rPr>
              <a:t>Ekosystemtjänster i Stålbranschen</a:t>
            </a:r>
          </a:p>
          <a:p>
            <a:pPr marL="457200" indent="-457200" algn="ctr" eaLnBrk="1" hangingPunct="1">
              <a:spcBef>
                <a:spcPct val="0"/>
              </a:spcBef>
              <a:buFont typeface="Arial" charset="0"/>
              <a:buChar char="•"/>
            </a:pPr>
            <a:endParaRPr lang="sv-SE" sz="2000" b="1" dirty="0">
              <a:solidFill>
                <a:schemeClr val="tx1"/>
              </a:solidFill>
            </a:endParaRPr>
          </a:p>
          <a:p>
            <a:pPr algn="ctr" eaLnBrk="1" hangingPunct="1">
              <a:spcBef>
                <a:spcPct val="0"/>
              </a:spcBef>
              <a:buFontTx/>
              <a:buNone/>
            </a:pPr>
            <a:r>
              <a:rPr lang="sv-SE" sz="2400" dirty="0" smtClean="0">
                <a:solidFill>
                  <a:schemeClr val="tx1"/>
                </a:solidFill>
                <a:latin typeface="Book Antiqua" charset="0"/>
                <a:ea typeface="Book Antiqua" charset="0"/>
                <a:cs typeface="Book Antiqua" charset="0"/>
              </a:rPr>
              <a:t>- VAD?</a:t>
            </a:r>
          </a:p>
          <a:p>
            <a:pPr algn="ctr" eaLnBrk="1" hangingPunct="1">
              <a:spcBef>
                <a:spcPct val="0"/>
              </a:spcBef>
              <a:buFontTx/>
              <a:buNone/>
            </a:pPr>
            <a:r>
              <a:rPr lang="sv-SE" sz="2400" dirty="0" smtClean="0">
                <a:solidFill>
                  <a:schemeClr val="tx1"/>
                </a:solidFill>
                <a:latin typeface="Book Antiqua" charset="0"/>
                <a:ea typeface="Book Antiqua" charset="0"/>
                <a:cs typeface="Book Antiqua" charset="0"/>
              </a:rPr>
              <a:t>- VARFÖR?</a:t>
            </a:r>
          </a:p>
          <a:p>
            <a:pPr algn="ctr" eaLnBrk="1" hangingPunct="1">
              <a:spcBef>
                <a:spcPct val="0"/>
              </a:spcBef>
              <a:buFontTx/>
              <a:buNone/>
            </a:pPr>
            <a:r>
              <a:rPr lang="sv-SE" sz="2400" dirty="0" smtClean="0">
                <a:solidFill>
                  <a:schemeClr val="tx1"/>
                </a:solidFill>
                <a:latin typeface="Book Antiqua" charset="0"/>
                <a:ea typeface="Book Antiqua" charset="0"/>
                <a:cs typeface="Book Antiqua" charset="0"/>
              </a:rPr>
              <a:t>- HUR?</a:t>
            </a:r>
          </a:p>
        </p:txBody>
      </p:sp>
      <p:sp>
        <p:nvSpPr>
          <p:cNvPr id="5" name="Text Box 3"/>
          <p:cNvSpPr txBox="1">
            <a:spLocks noChangeArrowheads="1"/>
          </p:cNvSpPr>
          <p:nvPr/>
        </p:nvSpPr>
        <p:spPr bwMode="auto">
          <a:xfrm>
            <a:off x="1835696" y="3573016"/>
            <a:ext cx="5616624" cy="1569660"/>
          </a:xfrm>
          <a:prstGeom prst="rect">
            <a:avLst/>
          </a:prstGeom>
          <a:solidFill>
            <a:schemeClr val="bg1">
              <a:alpha val="41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rgbClr val="669900"/>
                </a:solidFill>
                <a:latin typeface="Gill Sans MT" charset="0"/>
                <a:ea typeface="ＭＳ Ｐゴシック" charset="0"/>
                <a:cs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algn="ctr" eaLnBrk="1" fontAlgn="auto" hangingPunct="1">
              <a:spcBef>
                <a:spcPct val="0"/>
              </a:spcBef>
              <a:spcAft>
                <a:spcPts val="0"/>
              </a:spcAft>
              <a:buNone/>
              <a:defRPr/>
            </a:pPr>
            <a:r>
              <a:rPr lang="sv-SE" sz="2400" dirty="0" smtClean="0">
                <a:solidFill>
                  <a:schemeClr val="tx1"/>
                </a:solidFill>
                <a:latin typeface="Book Antiqua"/>
                <a:ea typeface=""/>
                <a:cs typeface=""/>
              </a:rPr>
              <a:t>Ett utbildningsmaterial från projektet ”Innovation och resurseffektivitet inom stålbranschen genom ett integrerat ekosystemperspektiv” </a:t>
            </a:r>
            <a:endParaRPr lang="sv-SE" sz="2400" dirty="0" smtClean="0">
              <a:solidFill>
                <a:schemeClr val="tx1"/>
              </a:solidFill>
              <a:latin typeface="Book Antiqua" charset="0"/>
              <a:ea typeface="Book Antiqua" charset="0"/>
              <a:cs typeface="Book Antiqua" charset="0"/>
            </a:endParaRPr>
          </a:p>
        </p:txBody>
      </p:sp>
      <p:pic>
        <p:nvPicPr>
          <p:cNvPr id="4" name="Bildobjekt 3" descr="enetjärns_logga.pdf"/>
          <p:cNvPicPr>
            <a:picLocks noChangeAspect="1"/>
          </p:cNvPicPr>
          <p:nvPr/>
        </p:nvPicPr>
        <p:blipFill rotWithShape="1">
          <a:blip r:embed="rId4" cstate="screen">
            <a:extLst>
              <a:ext uri="{28A0092B-C50C-407E-A947-70E740481C1C}">
                <a14:useLocalDpi xmlns:a14="http://schemas.microsoft.com/office/drawing/2010/main"/>
              </a:ext>
            </a:extLst>
          </a:blip>
          <a:srcRect t="24277" b="28255"/>
          <a:stretch/>
        </p:blipFill>
        <p:spPr>
          <a:xfrm>
            <a:off x="2897560" y="6145539"/>
            <a:ext cx="1619672" cy="383728"/>
          </a:xfrm>
          <a:prstGeom prst="rect">
            <a:avLst/>
          </a:prstGeom>
          <a:solidFill>
            <a:schemeClr val="bg1"/>
          </a:solidFill>
        </p:spPr>
      </p:pic>
      <p:pic>
        <p:nvPicPr>
          <p:cNvPr id="6" name="Bildobjekt 5" descr="outokumpu.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04048" y="5589240"/>
            <a:ext cx="1259632" cy="1094714"/>
          </a:xfrm>
          <a:prstGeom prst="rect">
            <a:avLst/>
          </a:prstGeom>
          <a:solidFill>
            <a:schemeClr val="bg1"/>
          </a:solidFill>
        </p:spPr>
      </p:pic>
      <p:pic>
        <p:nvPicPr>
          <p:cNvPr id="7" name="Bildobjekt 6" descr="Jernkontoret_Blue.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81536" y="5589240"/>
            <a:ext cx="2051720" cy="262790"/>
          </a:xfrm>
          <a:prstGeom prst="rect">
            <a:avLst/>
          </a:prstGeom>
          <a:solidFill>
            <a:schemeClr val="bg1"/>
          </a:solidFill>
        </p:spPr>
      </p:pic>
      <p:pic>
        <p:nvPicPr>
          <p:cNvPr id="8" name="Bildobjekt 7" descr="LogoLagupplast.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32240" y="6165304"/>
            <a:ext cx="1440160" cy="437696"/>
          </a:xfrm>
          <a:prstGeom prst="rect">
            <a:avLst/>
          </a:prstGeom>
        </p:spPr>
      </p:pic>
      <p:pic>
        <p:nvPicPr>
          <p:cNvPr id="9" name="Bildobjekt 8" descr="IVL-SvMiljo_Logo_CMYK.psd"/>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15616" y="5661248"/>
            <a:ext cx="1224136" cy="849103"/>
          </a:xfrm>
          <a:prstGeom prst="rect">
            <a:avLst/>
          </a:prstGeom>
          <a:solidFill>
            <a:schemeClr val="bg1"/>
          </a:solidFill>
        </p:spPr>
      </p:pic>
      <p:pic>
        <p:nvPicPr>
          <p:cNvPr id="10" name="Bildobjekt 9"/>
          <p:cNvPicPr>
            <a:picLocks noChangeAspect="1"/>
          </p:cNvPicPr>
          <p:nvPr/>
        </p:nvPicPr>
        <p:blipFill>
          <a:blip r:embed="rId9"/>
          <a:stretch>
            <a:fillRect/>
          </a:stretch>
        </p:blipFill>
        <p:spPr>
          <a:xfrm>
            <a:off x="6732240" y="5589240"/>
            <a:ext cx="1384300" cy="292100"/>
          </a:xfrm>
          <a:prstGeom prst="rect">
            <a:avLst/>
          </a:prstGeom>
          <a:solidFill>
            <a:schemeClr val="bg1"/>
          </a:solidFill>
        </p:spPr>
      </p:pic>
    </p:spTree>
    <p:extLst>
      <p:ext uri="{BB962C8B-B14F-4D97-AF65-F5344CB8AC3E}">
        <p14:creationId xmlns:p14="http://schemas.microsoft.com/office/powerpoint/2010/main" val="1346530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pPr marL="0" indent="0">
              <a:buNone/>
            </a:pPr>
            <a:r>
              <a:rPr lang="sv-SE" dirty="0" smtClean="0">
                <a:solidFill>
                  <a:schemeClr val="bg1"/>
                </a:solidFill>
              </a:rPr>
              <a:t>"</a:t>
            </a:r>
            <a:r>
              <a:rPr lang="sv-SE" dirty="0" err="1">
                <a:solidFill>
                  <a:schemeClr val="bg1"/>
                </a:solidFill>
              </a:rPr>
              <a:t>What</a:t>
            </a:r>
            <a:r>
              <a:rPr lang="sv-SE" dirty="0">
                <a:solidFill>
                  <a:schemeClr val="bg1"/>
                </a:solidFill>
              </a:rPr>
              <a:t> </a:t>
            </a:r>
            <a:r>
              <a:rPr lang="sv-SE" dirty="0" err="1">
                <a:solidFill>
                  <a:schemeClr val="bg1"/>
                </a:solidFill>
              </a:rPr>
              <a:t>you</a:t>
            </a:r>
            <a:r>
              <a:rPr lang="sv-SE" dirty="0">
                <a:solidFill>
                  <a:schemeClr val="bg1"/>
                </a:solidFill>
              </a:rPr>
              <a:t> call </a:t>
            </a:r>
            <a:r>
              <a:rPr lang="sv-SE" dirty="0" err="1">
                <a:solidFill>
                  <a:schemeClr val="bg1"/>
                </a:solidFill>
              </a:rPr>
              <a:t>resources</a:t>
            </a:r>
            <a:r>
              <a:rPr lang="sv-SE" dirty="0">
                <a:solidFill>
                  <a:schemeClr val="bg1"/>
                </a:solidFill>
              </a:rPr>
              <a:t> </a:t>
            </a:r>
            <a:r>
              <a:rPr lang="sv-SE" dirty="0" err="1">
                <a:solidFill>
                  <a:schemeClr val="bg1"/>
                </a:solidFill>
              </a:rPr>
              <a:t>we</a:t>
            </a:r>
            <a:r>
              <a:rPr lang="sv-SE" dirty="0">
                <a:solidFill>
                  <a:schemeClr val="bg1"/>
                </a:solidFill>
              </a:rPr>
              <a:t> call </a:t>
            </a:r>
            <a:r>
              <a:rPr lang="sv-SE" dirty="0" err="1">
                <a:solidFill>
                  <a:schemeClr val="bg1"/>
                </a:solidFill>
              </a:rPr>
              <a:t>our</a:t>
            </a:r>
            <a:r>
              <a:rPr lang="sv-SE" dirty="0">
                <a:solidFill>
                  <a:schemeClr val="bg1"/>
                </a:solidFill>
              </a:rPr>
              <a:t> relatives. If </a:t>
            </a:r>
            <a:r>
              <a:rPr lang="sv-SE" dirty="0" err="1">
                <a:solidFill>
                  <a:schemeClr val="bg1"/>
                </a:solidFill>
              </a:rPr>
              <a:t>you</a:t>
            </a:r>
            <a:r>
              <a:rPr lang="sv-SE" dirty="0">
                <a:solidFill>
                  <a:schemeClr val="bg1"/>
                </a:solidFill>
              </a:rPr>
              <a:t> </a:t>
            </a:r>
            <a:r>
              <a:rPr lang="sv-SE" dirty="0" err="1">
                <a:solidFill>
                  <a:schemeClr val="bg1"/>
                </a:solidFill>
              </a:rPr>
              <a:t>can</a:t>
            </a:r>
            <a:r>
              <a:rPr lang="sv-SE" dirty="0">
                <a:solidFill>
                  <a:schemeClr val="bg1"/>
                </a:solidFill>
              </a:rPr>
              <a:t> </a:t>
            </a:r>
            <a:r>
              <a:rPr lang="sv-SE" dirty="0" err="1">
                <a:solidFill>
                  <a:schemeClr val="bg1"/>
                </a:solidFill>
              </a:rPr>
              <a:t>think</a:t>
            </a:r>
            <a:r>
              <a:rPr lang="sv-SE" dirty="0">
                <a:solidFill>
                  <a:schemeClr val="bg1"/>
                </a:solidFill>
              </a:rPr>
              <a:t> in terms </a:t>
            </a:r>
            <a:r>
              <a:rPr lang="sv-SE" dirty="0" err="1">
                <a:solidFill>
                  <a:schemeClr val="bg1"/>
                </a:solidFill>
              </a:rPr>
              <a:t>of</a:t>
            </a:r>
            <a:r>
              <a:rPr lang="sv-SE" dirty="0">
                <a:solidFill>
                  <a:schemeClr val="bg1"/>
                </a:solidFill>
              </a:rPr>
              <a:t> relationships </a:t>
            </a:r>
            <a:r>
              <a:rPr lang="sv-SE" dirty="0" err="1">
                <a:solidFill>
                  <a:schemeClr val="bg1"/>
                </a:solidFill>
              </a:rPr>
              <a:t>you</a:t>
            </a:r>
            <a:r>
              <a:rPr lang="sv-SE" dirty="0">
                <a:solidFill>
                  <a:schemeClr val="bg1"/>
                </a:solidFill>
              </a:rPr>
              <a:t> </a:t>
            </a:r>
            <a:r>
              <a:rPr lang="sv-SE" dirty="0" err="1">
                <a:solidFill>
                  <a:schemeClr val="bg1"/>
                </a:solidFill>
              </a:rPr>
              <a:t>are</a:t>
            </a:r>
            <a:r>
              <a:rPr lang="sv-SE" dirty="0">
                <a:solidFill>
                  <a:schemeClr val="bg1"/>
                </a:solidFill>
              </a:rPr>
              <a:t> going </a:t>
            </a:r>
            <a:r>
              <a:rPr lang="sv-SE" dirty="0" err="1">
                <a:solidFill>
                  <a:schemeClr val="bg1"/>
                </a:solidFill>
              </a:rPr>
              <a:t>to</a:t>
            </a:r>
            <a:r>
              <a:rPr lang="sv-SE" dirty="0">
                <a:solidFill>
                  <a:schemeClr val="bg1"/>
                </a:solidFill>
              </a:rPr>
              <a:t> </a:t>
            </a:r>
            <a:r>
              <a:rPr lang="sv-SE" dirty="0" err="1">
                <a:solidFill>
                  <a:schemeClr val="bg1"/>
                </a:solidFill>
              </a:rPr>
              <a:t>treat</a:t>
            </a:r>
            <a:r>
              <a:rPr lang="sv-SE" dirty="0">
                <a:solidFill>
                  <a:schemeClr val="bg1"/>
                </a:solidFill>
              </a:rPr>
              <a:t> </a:t>
            </a:r>
            <a:r>
              <a:rPr lang="sv-SE" dirty="0" err="1">
                <a:solidFill>
                  <a:schemeClr val="bg1"/>
                </a:solidFill>
              </a:rPr>
              <a:t>them</a:t>
            </a:r>
            <a:r>
              <a:rPr lang="sv-SE" dirty="0">
                <a:solidFill>
                  <a:schemeClr val="bg1"/>
                </a:solidFill>
              </a:rPr>
              <a:t> </a:t>
            </a:r>
            <a:r>
              <a:rPr lang="sv-SE" dirty="0" err="1" smtClean="0">
                <a:solidFill>
                  <a:schemeClr val="bg1"/>
                </a:solidFill>
              </a:rPr>
              <a:t>better</a:t>
            </a:r>
            <a:r>
              <a:rPr lang="sv-SE" dirty="0" smtClean="0">
                <a:solidFill>
                  <a:schemeClr val="bg1"/>
                </a:solidFill>
              </a:rPr>
              <a:t>, </a:t>
            </a:r>
            <a:r>
              <a:rPr lang="sv-SE" dirty="0" err="1">
                <a:solidFill>
                  <a:schemeClr val="bg1"/>
                </a:solidFill>
              </a:rPr>
              <a:t>aren’t</a:t>
            </a:r>
            <a:r>
              <a:rPr lang="sv-SE" dirty="0">
                <a:solidFill>
                  <a:schemeClr val="bg1"/>
                </a:solidFill>
              </a:rPr>
              <a:t> </a:t>
            </a:r>
            <a:r>
              <a:rPr lang="sv-SE" dirty="0" err="1">
                <a:solidFill>
                  <a:schemeClr val="bg1"/>
                </a:solidFill>
              </a:rPr>
              <a:t>you</a:t>
            </a:r>
            <a:r>
              <a:rPr lang="sv-SE" dirty="0">
                <a:solidFill>
                  <a:schemeClr val="bg1"/>
                </a:solidFill>
              </a:rPr>
              <a:t>? Get back </a:t>
            </a:r>
            <a:r>
              <a:rPr lang="sv-SE" dirty="0" err="1">
                <a:solidFill>
                  <a:schemeClr val="bg1"/>
                </a:solidFill>
              </a:rPr>
              <a:t>to</a:t>
            </a:r>
            <a:r>
              <a:rPr lang="sv-SE" dirty="0">
                <a:solidFill>
                  <a:schemeClr val="bg1"/>
                </a:solidFill>
              </a:rPr>
              <a:t> the </a:t>
            </a:r>
            <a:r>
              <a:rPr lang="sv-SE" dirty="0" err="1">
                <a:solidFill>
                  <a:schemeClr val="bg1"/>
                </a:solidFill>
              </a:rPr>
              <a:t>relationship</a:t>
            </a:r>
            <a:r>
              <a:rPr lang="sv-SE" dirty="0">
                <a:solidFill>
                  <a:schemeClr val="bg1"/>
                </a:solidFill>
              </a:rPr>
              <a:t> </a:t>
            </a:r>
            <a:r>
              <a:rPr lang="sv-SE" dirty="0" err="1">
                <a:solidFill>
                  <a:schemeClr val="bg1"/>
                </a:solidFill>
              </a:rPr>
              <a:t>because</a:t>
            </a:r>
            <a:r>
              <a:rPr lang="sv-SE" dirty="0">
                <a:solidFill>
                  <a:schemeClr val="bg1"/>
                </a:solidFill>
              </a:rPr>
              <a:t> </a:t>
            </a:r>
            <a:r>
              <a:rPr lang="sv-SE" dirty="0" err="1">
                <a:solidFill>
                  <a:schemeClr val="bg1"/>
                </a:solidFill>
              </a:rPr>
              <a:t>that</a:t>
            </a:r>
            <a:r>
              <a:rPr lang="sv-SE" dirty="0">
                <a:solidFill>
                  <a:schemeClr val="bg1"/>
                </a:solidFill>
              </a:rPr>
              <a:t> is </a:t>
            </a:r>
            <a:r>
              <a:rPr lang="sv-SE" dirty="0" err="1">
                <a:solidFill>
                  <a:schemeClr val="bg1"/>
                </a:solidFill>
              </a:rPr>
              <a:t>our</a:t>
            </a:r>
            <a:r>
              <a:rPr lang="sv-SE" dirty="0">
                <a:solidFill>
                  <a:schemeClr val="bg1"/>
                </a:solidFill>
              </a:rPr>
              <a:t> </a:t>
            </a:r>
            <a:r>
              <a:rPr lang="sv-SE" dirty="0" err="1">
                <a:solidFill>
                  <a:schemeClr val="bg1"/>
                </a:solidFill>
              </a:rPr>
              <a:t>foundation</a:t>
            </a:r>
            <a:r>
              <a:rPr lang="sv-SE" dirty="0">
                <a:solidFill>
                  <a:schemeClr val="bg1"/>
                </a:solidFill>
              </a:rPr>
              <a:t> for </a:t>
            </a:r>
            <a:r>
              <a:rPr lang="sv-SE" dirty="0" err="1">
                <a:solidFill>
                  <a:schemeClr val="bg1"/>
                </a:solidFill>
              </a:rPr>
              <a:t>survival</a:t>
            </a:r>
            <a:r>
              <a:rPr lang="sv-SE" dirty="0" smtClean="0">
                <a:solidFill>
                  <a:schemeClr val="bg1"/>
                </a:solidFill>
              </a:rPr>
              <a:t>.”</a:t>
            </a:r>
          </a:p>
          <a:p>
            <a:pPr marL="0" indent="0">
              <a:buNone/>
            </a:pPr>
            <a:endParaRPr lang="sv-SE" dirty="0">
              <a:solidFill>
                <a:schemeClr val="bg1"/>
              </a:solidFill>
            </a:endParaRPr>
          </a:p>
          <a:p>
            <a:pPr marL="0" indent="0" algn="r">
              <a:buNone/>
            </a:pPr>
            <a:r>
              <a:rPr lang="sv-SE" dirty="0" err="1" smtClean="0">
                <a:solidFill>
                  <a:schemeClr val="bg1"/>
                </a:solidFill>
              </a:rPr>
              <a:t>Chief</a:t>
            </a:r>
            <a:r>
              <a:rPr lang="sv-SE" dirty="0" smtClean="0">
                <a:solidFill>
                  <a:schemeClr val="bg1"/>
                </a:solidFill>
              </a:rPr>
              <a:t> Oren </a:t>
            </a:r>
            <a:r>
              <a:rPr lang="sv-SE" dirty="0">
                <a:solidFill>
                  <a:schemeClr val="bg1"/>
                </a:solidFill>
              </a:rPr>
              <a:t>Lyons </a:t>
            </a:r>
            <a:r>
              <a:rPr lang="sv-SE" dirty="0" smtClean="0">
                <a:solidFill>
                  <a:schemeClr val="bg1"/>
                </a:solidFill>
              </a:rPr>
              <a:t>till ekonomistudenter vid </a:t>
            </a:r>
            <a:r>
              <a:rPr lang="sv-SE" dirty="0" err="1" smtClean="0">
                <a:solidFill>
                  <a:schemeClr val="bg1"/>
                </a:solidFill>
              </a:rPr>
              <a:t>Berkelyuniversitetet</a:t>
            </a:r>
            <a:r>
              <a:rPr lang="sv-SE" dirty="0" smtClean="0">
                <a:solidFill>
                  <a:schemeClr val="bg1"/>
                </a:solidFill>
              </a:rPr>
              <a:t>, USA</a:t>
            </a:r>
            <a:endParaRPr lang="sv-SE" dirty="0">
              <a:solidFill>
                <a:schemeClr val="bg1"/>
              </a:solidFill>
            </a:endParaRPr>
          </a:p>
        </p:txBody>
      </p:sp>
    </p:spTree>
    <p:extLst>
      <p:ext uri="{BB962C8B-B14F-4D97-AF65-F5344CB8AC3E}">
        <p14:creationId xmlns:p14="http://schemas.microsoft.com/office/powerpoint/2010/main" val="1169298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smtClean="0"/>
              <a:t>Estetiska värden</a:t>
            </a:r>
            <a:endParaRPr lang="sv-SE" dirty="0"/>
          </a:p>
        </p:txBody>
      </p:sp>
    </p:spTree>
    <p:extLst>
      <p:ext uri="{BB962C8B-B14F-4D97-AF65-F5344CB8AC3E}">
        <p14:creationId xmlns:p14="http://schemas.microsoft.com/office/powerpoint/2010/main" val="14937716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pPr algn="ctr"/>
            <a:r>
              <a:rPr lang="sv-SE" dirty="0" smtClean="0"/>
              <a:t>Ökad kunskap</a:t>
            </a:r>
            <a:endParaRPr lang="sv-SE" dirty="0"/>
          </a:p>
        </p:txBody>
      </p:sp>
    </p:spTree>
    <p:extLst>
      <p:ext uri="{BB962C8B-B14F-4D97-AF65-F5344CB8AC3E}">
        <p14:creationId xmlns:p14="http://schemas.microsoft.com/office/powerpoint/2010/main" val="17367923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smtClean="0"/>
              <a:t>Högt fastighetsvärde</a:t>
            </a:r>
            <a:endParaRPr lang="sv-SE" dirty="0"/>
          </a:p>
        </p:txBody>
      </p:sp>
    </p:spTree>
    <p:extLst>
      <p:ext uri="{BB962C8B-B14F-4D97-AF65-F5344CB8AC3E}">
        <p14:creationId xmlns:p14="http://schemas.microsoft.com/office/powerpoint/2010/main" val="59659275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smtClean="0"/>
              <a:t>Pollinering</a:t>
            </a:r>
            <a:endParaRPr lang="sv-SE" dirty="0"/>
          </a:p>
        </p:txBody>
      </p:sp>
    </p:spTree>
    <p:extLst>
      <p:ext uri="{BB962C8B-B14F-4D97-AF65-F5344CB8AC3E}">
        <p14:creationId xmlns:p14="http://schemas.microsoft.com/office/powerpoint/2010/main" val="33333586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smtClean="0"/>
              <a:t>Frukt och grönsaker</a:t>
            </a:r>
            <a:endParaRPr lang="sv-SE" dirty="0"/>
          </a:p>
        </p:txBody>
      </p:sp>
    </p:spTree>
    <p:extLst>
      <p:ext uri="{BB962C8B-B14F-4D97-AF65-F5344CB8AC3E}">
        <p14:creationId xmlns:p14="http://schemas.microsoft.com/office/powerpoint/2010/main" val="173849806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smtClean="0"/>
              <a:t>Marknadsvärde på jordbruks-produkter</a:t>
            </a:r>
            <a:endParaRPr lang="sv-SE" dirty="0"/>
          </a:p>
        </p:txBody>
      </p:sp>
    </p:spTree>
    <p:extLst>
      <p:ext uri="{BB962C8B-B14F-4D97-AF65-F5344CB8AC3E}">
        <p14:creationId xmlns:p14="http://schemas.microsoft.com/office/powerpoint/2010/main" val="27447737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smtClean="0"/>
              <a:t>Skog</a:t>
            </a:r>
            <a:endParaRPr lang="sv-SE" dirty="0"/>
          </a:p>
        </p:txBody>
      </p:sp>
    </p:spTree>
    <p:extLst>
      <p:ext uri="{BB962C8B-B14F-4D97-AF65-F5344CB8AC3E}">
        <p14:creationId xmlns:p14="http://schemas.microsoft.com/office/powerpoint/2010/main" val="34633425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smtClean="0"/>
              <a:t>Upptag av koldioxid</a:t>
            </a:r>
            <a:endParaRPr lang="sv-SE" dirty="0"/>
          </a:p>
        </p:txBody>
      </p:sp>
    </p:spTree>
    <p:extLst>
      <p:ext uri="{BB962C8B-B14F-4D97-AF65-F5344CB8AC3E}">
        <p14:creationId xmlns:p14="http://schemas.microsoft.com/office/powerpoint/2010/main" val="115914041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Klimatreglering</a:t>
            </a:r>
            <a:endParaRPr lang="sv-SE" dirty="0"/>
          </a:p>
        </p:txBody>
      </p:sp>
    </p:spTree>
    <p:extLst>
      <p:ext uri="{BB962C8B-B14F-4D97-AF65-F5344CB8AC3E}">
        <p14:creationId xmlns:p14="http://schemas.microsoft.com/office/powerpoint/2010/main" val="184879296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Marknadsvärde på timmer</a:t>
            </a:r>
            <a:endParaRPr lang="sv-SE" dirty="0"/>
          </a:p>
        </p:txBody>
      </p:sp>
    </p:spTree>
    <p:extLst>
      <p:ext uri="{BB962C8B-B14F-4D97-AF65-F5344CB8AC3E}">
        <p14:creationId xmlns:p14="http://schemas.microsoft.com/office/powerpoint/2010/main" val="7225247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539552" y="260648"/>
            <a:ext cx="4114800" cy="576064"/>
          </a:xfrm>
        </p:spPr>
        <p:txBody>
          <a:bodyPr>
            <a:normAutofit lnSpcReduction="10000"/>
          </a:bodyPr>
          <a:lstStyle/>
          <a:p>
            <a:pPr algn="r">
              <a:buNone/>
            </a:pPr>
            <a:r>
              <a:rPr lang="sv-SE" dirty="0" smtClean="0">
                <a:solidFill>
                  <a:schemeClr val="bg1"/>
                </a:solidFill>
              </a:rPr>
              <a:t>Den ultimata tjänsten </a:t>
            </a:r>
            <a:endParaRPr lang="sv-SE" dirty="0">
              <a:solidFill>
                <a:schemeClr val="bg1"/>
              </a:solidFill>
            </a:endParaRPr>
          </a:p>
        </p:txBody>
      </p:sp>
      <p:sp>
        <p:nvSpPr>
          <p:cNvPr id="4" name="Platshållare för innehåll 2"/>
          <p:cNvSpPr txBox="1">
            <a:spLocks/>
          </p:cNvSpPr>
          <p:nvPr/>
        </p:nvSpPr>
        <p:spPr>
          <a:xfrm>
            <a:off x="4572000" y="260648"/>
            <a:ext cx="4114800" cy="576064"/>
          </a:xfrm>
          <a:prstGeom prst="rect">
            <a:avLst/>
          </a:prstGeom>
        </p:spPr>
        <p:txBody>
          <a:bodyPr vert="horz" lIns="91440" tIns="45720" rIns="91440" bIns="45720" rtlCol="0">
            <a:normAutofit lnSpcReduction="10000"/>
          </a:bodyPr>
          <a:lstStyle/>
          <a:p>
            <a:pPr marL="342900" indent="-342900" fontAlgn="auto">
              <a:spcBef>
                <a:spcPct val="20000"/>
              </a:spcBef>
              <a:spcAft>
                <a:spcPts val="0"/>
              </a:spcAft>
              <a:buFont typeface="Arial" pitchFamily="34" charset="0"/>
              <a:buNone/>
              <a:defRPr/>
            </a:pPr>
            <a:r>
              <a:rPr lang="sv-SE" sz="3200" dirty="0" smtClean="0">
                <a:solidFill>
                  <a:prstClr val="white"/>
                </a:solidFill>
                <a:latin typeface="Calibri"/>
              </a:rPr>
              <a:t>- FOTOSYNTES</a:t>
            </a:r>
            <a:endParaRPr lang="sv-SE" sz="3200" dirty="0">
              <a:solidFill>
                <a:prstClr val="white"/>
              </a:solidFill>
              <a:latin typeface="Calibri"/>
            </a:endParaRPr>
          </a:p>
        </p:txBody>
      </p:sp>
      <p:sp>
        <p:nvSpPr>
          <p:cNvPr id="5" name="Platshållare för innehåll 2"/>
          <p:cNvSpPr txBox="1">
            <a:spLocks/>
          </p:cNvSpPr>
          <p:nvPr/>
        </p:nvSpPr>
        <p:spPr>
          <a:xfrm>
            <a:off x="529208" y="836712"/>
            <a:ext cx="4114800" cy="576064"/>
          </a:xfrm>
          <a:prstGeom prst="rect">
            <a:avLst/>
          </a:prstGeom>
        </p:spPr>
        <p:txBody>
          <a:bodyPr vert="horz" lIns="91440" tIns="45720" rIns="91440" bIns="45720" rtlCol="0">
            <a:normAutofit lnSpcReduction="10000"/>
          </a:bodyPr>
          <a:lstStyle/>
          <a:p>
            <a:pPr marL="342900" indent="-342900" algn="r" fontAlgn="auto">
              <a:spcBef>
                <a:spcPct val="20000"/>
              </a:spcBef>
              <a:spcAft>
                <a:spcPts val="0"/>
              </a:spcAft>
              <a:buFont typeface="Arial" pitchFamily="34" charset="0"/>
              <a:buNone/>
              <a:defRPr/>
            </a:pPr>
            <a:r>
              <a:rPr lang="sv-SE" sz="3200" dirty="0" smtClean="0">
                <a:solidFill>
                  <a:prstClr val="white"/>
                </a:solidFill>
                <a:latin typeface="Calibri"/>
              </a:rPr>
              <a:t>Inget blir över</a:t>
            </a:r>
            <a:endParaRPr lang="sv-SE" sz="3200" dirty="0">
              <a:solidFill>
                <a:prstClr val="white"/>
              </a:solidFill>
              <a:latin typeface="Calibri"/>
            </a:endParaRPr>
          </a:p>
        </p:txBody>
      </p:sp>
      <p:sp>
        <p:nvSpPr>
          <p:cNvPr id="6" name="Platshållare för innehåll 2"/>
          <p:cNvSpPr txBox="1">
            <a:spLocks/>
          </p:cNvSpPr>
          <p:nvPr/>
        </p:nvSpPr>
        <p:spPr>
          <a:xfrm>
            <a:off x="4561656" y="836712"/>
            <a:ext cx="4114800" cy="576064"/>
          </a:xfrm>
          <a:prstGeom prst="rect">
            <a:avLst/>
          </a:prstGeom>
        </p:spPr>
        <p:txBody>
          <a:bodyPr vert="horz" lIns="91440" tIns="45720" rIns="91440" bIns="45720" rtlCol="0">
            <a:normAutofit fontScale="92500"/>
          </a:bodyPr>
          <a:lstStyle/>
          <a:p>
            <a:pPr marL="342900" indent="-342900" fontAlgn="auto">
              <a:spcBef>
                <a:spcPct val="20000"/>
              </a:spcBef>
              <a:spcAft>
                <a:spcPts val="0"/>
              </a:spcAft>
              <a:buFont typeface="Arial" pitchFamily="34" charset="0"/>
              <a:buNone/>
              <a:defRPr/>
            </a:pPr>
            <a:r>
              <a:rPr lang="sv-SE" sz="3200" dirty="0" smtClean="0">
                <a:solidFill>
                  <a:prstClr val="white"/>
                </a:solidFill>
                <a:latin typeface="Calibri"/>
              </a:rPr>
              <a:t>- NÄRINGSCIRKULERING</a:t>
            </a:r>
            <a:endParaRPr lang="sv-SE" sz="3200" dirty="0">
              <a:solidFill>
                <a:prstClr val="white"/>
              </a:solidFill>
              <a:latin typeface="Calibri"/>
            </a:endParaRPr>
          </a:p>
        </p:txBody>
      </p:sp>
      <p:sp>
        <p:nvSpPr>
          <p:cNvPr id="7" name="Platshållare för innehåll 2"/>
          <p:cNvSpPr txBox="1">
            <a:spLocks/>
          </p:cNvSpPr>
          <p:nvPr/>
        </p:nvSpPr>
        <p:spPr>
          <a:xfrm>
            <a:off x="518864" y="1484784"/>
            <a:ext cx="4114800" cy="576064"/>
          </a:xfrm>
          <a:prstGeom prst="rect">
            <a:avLst/>
          </a:prstGeom>
        </p:spPr>
        <p:txBody>
          <a:bodyPr vert="horz" lIns="91440" tIns="45720" rIns="91440" bIns="45720" rtlCol="0">
            <a:normAutofit lnSpcReduction="10000"/>
          </a:bodyPr>
          <a:lstStyle/>
          <a:p>
            <a:pPr marL="342900" indent="-342900" algn="r" fontAlgn="auto">
              <a:spcBef>
                <a:spcPct val="20000"/>
              </a:spcBef>
              <a:spcAft>
                <a:spcPts val="0"/>
              </a:spcAft>
              <a:buFont typeface="Arial" pitchFamily="34" charset="0"/>
              <a:buNone/>
              <a:defRPr/>
            </a:pPr>
            <a:r>
              <a:rPr lang="sv-SE" sz="3200" dirty="0" smtClean="0">
                <a:solidFill>
                  <a:prstClr val="white"/>
                </a:solidFill>
                <a:latin typeface="Calibri"/>
              </a:rPr>
              <a:t>Ta ett djupt andetag</a:t>
            </a:r>
            <a:endParaRPr lang="sv-SE" sz="3200" dirty="0">
              <a:solidFill>
                <a:prstClr val="white"/>
              </a:solidFill>
              <a:latin typeface="Calibri"/>
            </a:endParaRPr>
          </a:p>
        </p:txBody>
      </p:sp>
      <p:sp>
        <p:nvSpPr>
          <p:cNvPr id="8" name="Platshållare för innehåll 2"/>
          <p:cNvSpPr txBox="1">
            <a:spLocks/>
          </p:cNvSpPr>
          <p:nvPr/>
        </p:nvSpPr>
        <p:spPr>
          <a:xfrm>
            <a:off x="4551312" y="1484784"/>
            <a:ext cx="4114800" cy="576064"/>
          </a:xfrm>
          <a:prstGeom prst="rect">
            <a:avLst/>
          </a:prstGeom>
        </p:spPr>
        <p:txBody>
          <a:bodyPr vert="horz" lIns="91440" tIns="45720" rIns="91440" bIns="45720" rtlCol="0">
            <a:normAutofit lnSpcReduction="10000"/>
          </a:bodyPr>
          <a:lstStyle/>
          <a:p>
            <a:pPr marL="342900" indent="-342900" fontAlgn="auto">
              <a:spcBef>
                <a:spcPct val="20000"/>
              </a:spcBef>
              <a:spcAft>
                <a:spcPts val="0"/>
              </a:spcAft>
              <a:buFont typeface="Arial" pitchFamily="34" charset="0"/>
              <a:buNone/>
              <a:defRPr/>
            </a:pPr>
            <a:r>
              <a:rPr lang="sv-SE" sz="3200" dirty="0" smtClean="0">
                <a:solidFill>
                  <a:prstClr val="white"/>
                </a:solidFill>
                <a:latin typeface="Calibri"/>
              </a:rPr>
              <a:t>- LUFTRENING</a:t>
            </a:r>
            <a:endParaRPr lang="sv-SE" sz="3200" dirty="0">
              <a:solidFill>
                <a:prstClr val="white"/>
              </a:solidFill>
              <a:latin typeface="Calibri"/>
            </a:endParaRPr>
          </a:p>
        </p:txBody>
      </p:sp>
      <p:sp>
        <p:nvSpPr>
          <p:cNvPr id="9" name="Platshållare för innehåll 2"/>
          <p:cNvSpPr txBox="1">
            <a:spLocks/>
          </p:cNvSpPr>
          <p:nvPr/>
        </p:nvSpPr>
        <p:spPr>
          <a:xfrm>
            <a:off x="518864" y="2132856"/>
            <a:ext cx="4114800" cy="576064"/>
          </a:xfrm>
          <a:prstGeom prst="rect">
            <a:avLst/>
          </a:prstGeom>
        </p:spPr>
        <p:txBody>
          <a:bodyPr vert="horz" lIns="91440" tIns="45720" rIns="91440" bIns="45720" rtlCol="0">
            <a:normAutofit lnSpcReduction="10000"/>
          </a:bodyPr>
          <a:lstStyle/>
          <a:p>
            <a:pPr marL="342900" indent="-342900" algn="r" fontAlgn="auto">
              <a:spcBef>
                <a:spcPct val="20000"/>
              </a:spcBef>
              <a:spcAft>
                <a:spcPts val="0"/>
              </a:spcAft>
              <a:buFont typeface="Arial" pitchFamily="34" charset="0"/>
              <a:buNone/>
              <a:defRPr/>
            </a:pPr>
            <a:r>
              <a:rPr lang="sv-SE" sz="3200" dirty="0" smtClean="0">
                <a:solidFill>
                  <a:prstClr val="white"/>
                </a:solidFill>
                <a:latin typeface="Calibri"/>
              </a:rPr>
              <a:t>Livets ursprung</a:t>
            </a:r>
            <a:endParaRPr lang="sv-SE" sz="3200" dirty="0">
              <a:solidFill>
                <a:prstClr val="white"/>
              </a:solidFill>
              <a:latin typeface="Calibri"/>
            </a:endParaRPr>
          </a:p>
        </p:txBody>
      </p:sp>
      <p:sp>
        <p:nvSpPr>
          <p:cNvPr id="10" name="Platshållare för innehåll 2"/>
          <p:cNvSpPr txBox="1">
            <a:spLocks/>
          </p:cNvSpPr>
          <p:nvPr/>
        </p:nvSpPr>
        <p:spPr>
          <a:xfrm>
            <a:off x="4551312" y="2132856"/>
            <a:ext cx="4114800" cy="576064"/>
          </a:xfrm>
          <a:prstGeom prst="rect">
            <a:avLst/>
          </a:prstGeom>
        </p:spPr>
        <p:txBody>
          <a:bodyPr vert="horz" lIns="91440" tIns="45720" rIns="91440" bIns="45720" rtlCol="0">
            <a:normAutofit lnSpcReduction="10000"/>
          </a:bodyPr>
          <a:lstStyle/>
          <a:p>
            <a:pPr marL="342900" indent="-342900" fontAlgn="auto">
              <a:spcBef>
                <a:spcPct val="20000"/>
              </a:spcBef>
              <a:spcAft>
                <a:spcPts val="0"/>
              </a:spcAft>
              <a:buFont typeface="Arial" pitchFamily="34" charset="0"/>
              <a:buNone/>
              <a:defRPr/>
            </a:pPr>
            <a:r>
              <a:rPr lang="sv-SE" sz="3200" dirty="0" smtClean="0">
                <a:solidFill>
                  <a:prstClr val="white"/>
                </a:solidFill>
                <a:latin typeface="Calibri"/>
              </a:rPr>
              <a:t>- JORD</a:t>
            </a:r>
            <a:endParaRPr lang="sv-SE" sz="3200" dirty="0">
              <a:solidFill>
                <a:prstClr val="white"/>
              </a:solidFill>
              <a:latin typeface="Calibri"/>
            </a:endParaRPr>
          </a:p>
        </p:txBody>
      </p:sp>
      <p:sp>
        <p:nvSpPr>
          <p:cNvPr id="11" name="Platshållare för innehåll 2"/>
          <p:cNvSpPr txBox="1">
            <a:spLocks/>
          </p:cNvSpPr>
          <p:nvPr/>
        </p:nvSpPr>
        <p:spPr>
          <a:xfrm>
            <a:off x="518864" y="2780928"/>
            <a:ext cx="4114800" cy="576064"/>
          </a:xfrm>
          <a:prstGeom prst="rect">
            <a:avLst/>
          </a:prstGeom>
        </p:spPr>
        <p:txBody>
          <a:bodyPr vert="horz" lIns="91440" tIns="45720" rIns="91440" bIns="45720" rtlCol="0">
            <a:normAutofit lnSpcReduction="10000"/>
          </a:bodyPr>
          <a:lstStyle/>
          <a:p>
            <a:pPr marL="342900" indent="-342900" algn="r" fontAlgn="auto">
              <a:spcBef>
                <a:spcPct val="20000"/>
              </a:spcBef>
              <a:spcAft>
                <a:spcPts val="0"/>
              </a:spcAft>
              <a:buFont typeface="Arial" pitchFamily="34" charset="0"/>
              <a:buNone/>
              <a:defRPr/>
            </a:pPr>
            <a:r>
              <a:rPr lang="sv-SE" sz="3200" dirty="0" smtClean="0">
                <a:solidFill>
                  <a:prstClr val="white"/>
                </a:solidFill>
                <a:latin typeface="Calibri"/>
              </a:rPr>
              <a:t>Fruktsam förening </a:t>
            </a:r>
            <a:endParaRPr lang="sv-SE" sz="3200" dirty="0">
              <a:solidFill>
                <a:prstClr val="white"/>
              </a:solidFill>
              <a:latin typeface="Calibri"/>
            </a:endParaRPr>
          </a:p>
        </p:txBody>
      </p:sp>
      <p:sp>
        <p:nvSpPr>
          <p:cNvPr id="12" name="Platshållare för innehåll 2"/>
          <p:cNvSpPr txBox="1">
            <a:spLocks/>
          </p:cNvSpPr>
          <p:nvPr/>
        </p:nvSpPr>
        <p:spPr>
          <a:xfrm>
            <a:off x="4551312" y="2780928"/>
            <a:ext cx="4114800" cy="576064"/>
          </a:xfrm>
          <a:prstGeom prst="rect">
            <a:avLst/>
          </a:prstGeom>
        </p:spPr>
        <p:txBody>
          <a:bodyPr vert="horz" lIns="91440" tIns="45720" rIns="91440" bIns="45720" rtlCol="0">
            <a:normAutofit lnSpcReduction="10000"/>
          </a:bodyPr>
          <a:lstStyle/>
          <a:p>
            <a:pPr marL="342900" indent="-342900" fontAlgn="auto">
              <a:spcBef>
                <a:spcPct val="20000"/>
              </a:spcBef>
              <a:spcAft>
                <a:spcPts val="0"/>
              </a:spcAft>
              <a:buFont typeface="Arial" pitchFamily="34" charset="0"/>
              <a:buNone/>
              <a:defRPr/>
            </a:pPr>
            <a:r>
              <a:rPr lang="sv-SE" sz="3200" dirty="0" smtClean="0">
                <a:solidFill>
                  <a:prstClr val="white"/>
                </a:solidFill>
                <a:latin typeface="Calibri"/>
              </a:rPr>
              <a:t>- POLLINERING</a:t>
            </a:r>
            <a:endParaRPr lang="sv-SE" sz="3200" dirty="0">
              <a:solidFill>
                <a:prstClr val="white"/>
              </a:solidFill>
              <a:latin typeface="Calibri"/>
            </a:endParaRPr>
          </a:p>
        </p:txBody>
      </p:sp>
      <p:sp>
        <p:nvSpPr>
          <p:cNvPr id="13" name="Platshållare för innehåll 2"/>
          <p:cNvSpPr txBox="1">
            <a:spLocks/>
          </p:cNvSpPr>
          <p:nvPr/>
        </p:nvSpPr>
        <p:spPr>
          <a:xfrm>
            <a:off x="529208" y="3429000"/>
            <a:ext cx="4114800" cy="576064"/>
          </a:xfrm>
          <a:prstGeom prst="rect">
            <a:avLst/>
          </a:prstGeom>
        </p:spPr>
        <p:txBody>
          <a:bodyPr vert="horz" lIns="91440" tIns="45720" rIns="91440" bIns="45720" rtlCol="0">
            <a:normAutofit lnSpcReduction="10000"/>
          </a:bodyPr>
          <a:lstStyle/>
          <a:p>
            <a:pPr marL="342900" indent="-342900" algn="r" fontAlgn="auto">
              <a:spcBef>
                <a:spcPct val="20000"/>
              </a:spcBef>
              <a:spcAft>
                <a:spcPts val="0"/>
              </a:spcAft>
              <a:buFont typeface="Arial" pitchFamily="34" charset="0"/>
              <a:buNone/>
              <a:defRPr/>
            </a:pPr>
            <a:r>
              <a:rPr lang="sv-SE" sz="3200" dirty="0" smtClean="0">
                <a:solidFill>
                  <a:prstClr val="white"/>
                </a:solidFill>
                <a:latin typeface="Calibri"/>
              </a:rPr>
              <a:t>Planetens städpatrull</a:t>
            </a:r>
            <a:endParaRPr lang="sv-SE" sz="3200" dirty="0">
              <a:solidFill>
                <a:prstClr val="white"/>
              </a:solidFill>
              <a:latin typeface="Calibri"/>
            </a:endParaRPr>
          </a:p>
        </p:txBody>
      </p:sp>
      <p:sp>
        <p:nvSpPr>
          <p:cNvPr id="14" name="Platshållare för innehåll 2"/>
          <p:cNvSpPr txBox="1">
            <a:spLocks/>
          </p:cNvSpPr>
          <p:nvPr/>
        </p:nvSpPr>
        <p:spPr>
          <a:xfrm>
            <a:off x="4561656" y="3429000"/>
            <a:ext cx="4114800" cy="576064"/>
          </a:xfrm>
          <a:prstGeom prst="rect">
            <a:avLst/>
          </a:prstGeom>
        </p:spPr>
        <p:txBody>
          <a:bodyPr vert="horz" lIns="91440" tIns="45720" rIns="91440" bIns="45720" rtlCol="0">
            <a:normAutofit lnSpcReduction="10000"/>
          </a:bodyPr>
          <a:lstStyle/>
          <a:p>
            <a:pPr marL="342900" indent="-342900" fontAlgn="auto">
              <a:spcBef>
                <a:spcPct val="20000"/>
              </a:spcBef>
              <a:spcAft>
                <a:spcPts val="0"/>
              </a:spcAft>
              <a:buFont typeface="Arial" pitchFamily="34" charset="0"/>
              <a:buNone/>
              <a:defRPr/>
            </a:pPr>
            <a:r>
              <a:rPr lang="sv-SE" sz="3200" dirty="0" smtClean="0">
                <a:solidFill>
                  <a:prstClr val="white"/>
                </a:solidFill>
                <a:latin typeface="Calibri"/>
              </a:rPr>
              <a:t>- AVFALLSHANTERING</a:t>
            </a:r>
            <a:endParaRPr lang="sv-SE" sz="3200" dirty="0">
              <a:solidFill>
                <a:prstClr val="white"/>
              </a:solidFill>
              <a:latin typeface="Calibri"/>
            </a:endParaRPr>
          </a:p>
        </p:txBody>
      </p:sp>
      <p:sp>
        <p:nvSpPr>
          <p:cNvPr id="15" name="Platshållare för innehåll 2"/>
          <p:cNvSpPr txBox="1">
            <a:spLocks/>
          </p:cNvSpPr>
          <p:nvPr/>
        </p:nvSpPr>
        <p:spPr>
          <a:xfrm>
            <a:off x="529208" y="4077072"/>
            <a:ext cx="4114800" cy="576064"/>
          </a:xfrm>
          <a:prstGeom prst="rect">
            <a:avLst/>
          </a:prstGeom>
        </p:spPr>
        <p:txBody>
          <a:bodyPr vert="horz" lIns="91440" tIns="45720" rIns="91440" bIns="45720" rtlCol="0">
            <a:normAutofit lnSpcReduction="10000"/>
          </a:bodyPr>
          <a:lstStyle/>
          <a:p>
            <a:pPr marL="342900" indent="-342900" algn="r" fontAlgn="auto">
              <a:spcBef>
                <a:spcPct val="20000"/>
              </a:spcBef>
              <a:spcAft>
                <a:spcPts val="0"/>
              </a:spcAft>
              <a:buFont typeface="Arial" pitchFamily="34" charset="0"/>
              <a:buNone/>
              <a:defRPr/>
            </a:pPr>
            <a:r>
              <a:rPr lang="sv-SE" sz="3200" dirty="0" smtClean="0">
                <a:solidFill>
                  <a:prstClr val="white"/>
                </a:solidFill>
                <a:latin typeface="Calibri"/>
              </a:rPr>
              <a:t>Fiendens fiende en vän</a:t>
            </a:r>
            <a:endParaRPr lang="sv-SE" sz="3200" dirty="0">
              <a:solidFill>
                <a:prstClr val="white"/>
              </a:solidFill>
              <a:latin typeface="Calibri"/>
            </a:endParaRPr>
          </a:p>
        </p:txBody>
      </p:sp>
      <p:sp>
        <p:nvSpPr>
          <p:cNvPr id="16" name="Platshållare för innehåll 2"/>
          <p:cNvSpPr txBox="1">
            <a:spLocks/>
          </p:cNvSpPr>
          <p:nvPr/>
        </p:nvSpPr>
        <p:spPr>
          <a:xfrm>
            <a:off x="4561656" y="4077072"/>
            <a:ext cx="4402832" cy="576064"/>
          </a:xfrm>
          <a:prstGeom prst="rect">
            <a:avLst/>
          </a:prstGeom>
        </p:spPr>
        <p:txBody>
          <a:bodyPr vert="horz" lIns="91440" tIns="45720" rIns="91440" bIns="45720" rtlCol="0">
            <a:normAutofit fontScale="92500"/>
          </a:bodyPr>
          <a:lstStyle/>
          <a:p>
            <a:pPr marL="342900" indent="-342900" fontAlgn="auto">
              <a:spcBef>
                <a:spcPct val="20000"/>
              </a:spcBef>
              <a:spcAft>
                <a:spcPts val="0"/>
              </a:spcAft>
              <a:buFont typeface="Arial" pitchFamily="34" charset="0"/>
              <a:buNone/>
              <a:defRPr/>
            </a:pPr>
            <a:r>
              <a:rPr lang="sv-SE" sz="3200" dirty="0" smtClean="0">
                <a:solidFill>
                  <a:prstClr val="white"/>
                </a:solidFill>
                <a:latin typeface="Calibri"/>
              </a:rPr>
              <a:t>- SKADEDJURSREGLERING</a:t>
            </a:r>
            <a:endParaRPr lang="sv-SE" sz="3200" dirty="0">
              <a:solidFill>
                <a:prstClr val="white"/>
              </a:solidFill>
              <a:latin typeface="Calibri"/>
            </a:endParaRPr>
          </a:p>
        </p:txBody>
      </p:sp>
      <p:sp>
        <p:nvSpPr>
          <p:cNvPr id="17" name="Platshållare för innehåll 2"/>
          <p:cNvSpPr txBox="1">
            <a:spLocks/>
          </p:cNvSpPr>
          <p:nvPr/>
        </p:nvSpPr>
        <p:spPr>
          <a:xfrm>
            <a:off x="518864" y="4725144"/>
            <a:ext cx="4114800" cy="576064"/>
          </a:xfrm>
          <a:prstGeom prst="rect">
            <a:avLst/>
          </a:prstGeom>
        </p:spPr>
        <p:txBody>
          <a:bodyPr vert="horz" lIns="91440" tIns="45720" rIns="91440" bIns="45720" rtlCol="0">
            <a:normAutofit lnSpcReduction="10000"/>
          </a:bodyPr>
          <a:lstStyle/>
          <a:p>
            <a:pPr marL="342900" indent="-342900" algn="r" fontAlgn="auto">
              <a:spcBef>
                <a:spcPct val="20000"/>
              </a:spcBef>
              <a:spcAft>
                <a:spcPts val="0"/>
              </a:spcAft>
              <a:buFont typeface="Arial" pitchFamily="34" charset="0"/>
              <a:buNone/>
              <a:defRPr/>
            </a:pPr>
            <a:r>
              <a:rPr lang="sv-SE" sz="3200" dirty="0" smtClean="0">
                <a:solidFill>
                  <a:prstClr val="white"/>
                </a:solidFill>
                <a:latin typeface="Calibri"/>
              </a:rPr>
              <a:t>Allt livs källa </a:t>
            </a:r>
            <a:endParaRPr lang="sv-SE" sz="3200" dirty="0">
              <a:solidFill>
                <a:prstClr val="white"/>
              </a:solidFill>
              <a:latin typeface="Calibri"/>
            </a:endParaRPr>
          </a:p>
        </p:txBody>
      </p:sp>
      <p:sp>
        <p:nvSpPr>
          <p:cNvPr id="18" name="Platshållare för innehåll 2"/>
          <p:cNvSpPr txBox="1">
            <a:spLocks/>
          </p:cNvSpPr>
          <p:nvPr/>
        </p:nvSpPr>
        <p:spPr>
          <a:xfrm>
            <a:off x="4551312" y="4725144"/>
            <a:ext cx="4114800" cy="576064"/>
          </a:xfrm>
          <a:prstGeom prst="rect">
            <a:avLst/>
          </a:prstGeom>
        </p:spPr>
        <p:txBody>
          <a:bodyPr vert="horz" lIns="91440" tIns="45720" rIns="91440" bIns="45720" rtlCol="0">
            <a:normAutofit lnSpcReduction="10000"/>
          </a:bodyPr>
          <a:lstStyle/>
          <a:p>
            <a:pPr marL="342900" indent="-342900" fontAlgn="auto">
              <a:spcBef>
                <a:spcPct val="20000"/>
              </a:spcBef>
              <a:spcAft>
                <a:spcPts val="0"/>
              </a:spcAft>
              <a:buFont typeface="Arial" pitchFamily="34" charset="0"/>
              <a:buNone/>
              <a:defRPr/>
            </a:pPr>
            <a:r>
              <a:rPr lang="sv-SE" sz="3200" dirty="0" smtClean="0">
                <a:solidFill>
                  <a:prstClr val="white"/>
                </a:solidFill>
                <a:latin typeface="Calibri"/>
              </a:rPr>
              <a:t>- SÖTVATTEN</a:t>
            </a:r>
            <a:endParaRPr lang="sv-SE" sz="3200" dirty="0">
              <a:solidFill>
                <a:prstClr val="white"/>
              </a:solidFill>
              <a:latin typeface="Calibri"/>
            </a:endParaRPr>
          </a:p>
        </p:txBody>
      </p:sp>
      <p:sp>
        <p:nvSpPr>
          <p:cNvPr id="19" name="Platshållare för innehåll 2"/>
          <p:cNvSpPr txBox="1">
            <a:spLocks/>
          </p:cNvSpPr>
          <p:nvPr/>
        </p:nvSpPr>
        <p:spPr>
          <a:xfrm>
            <a:off x="518864" y="5373216"/>
            <a:ext cx="4114800" cy="576064"/>
          </a:xfrm>
          <a:prstGeom prst="rect">
            <a:avLst/>
          </a:prstGeom>
        </p:spPr>
        <p:txBody>
          <a:bodyPr vert="horz" lIns="91440" tIns="45720" rIns="91440" bIns="45720" rtlCol="0">
            <a:normAutofit lnSpcReduction="10000"/>
          </a:bodyPr>
          <a:lstStyle/>
          <a:p>
            <a:pPr marL="342900" indent="-342900" algn="r" fontAlgn="auto">
              <a:spcBef>
                <a:spcPct val="20000"/>
              </a:spcBef>
              <a:spcAft>
                <a:spcPts val="0"/>
              </a:spcAft>
              <a:buFont typeface="Arial" pitchFamily="34" charset="0"/>
              <a:buNone/>
              <a:defRPr/>
            </a:pPr>
            <a:r>
              <a:rPr lang="sv-SE" sz="3200" dirty="0" smtClean="0">
                <a:solidFill>
                  <a:prstClr val="white"/>
                </a:solidFill>
                <a:latin typeface="Calibri"/>
              </a:rPr>
              <a:t>Mer än bara träd </a:t>
            </a:r>
            <a:endParaRPr lang="sv-SE" sz="3200" dirty="0">
              <a:solidFill>
                <a:prstClr val="white"/>
              </a:solidFill>
              <a:latin typeface="Calibri"/>
            </a:endParaRPr>
          </a:p>
        </p:txBody>
      </p:sp>
      <p:sp>
        <p:nvSpPr>
          <p:cNvPr id="20" name="Platshållare för innehåll 2"/>
          <p:cNvSpPr txBox="1">
            <a:spLocks/>
          </p:cNvSpPr>
          <p:nvPr/>
        </p:nvSpPr>
        <p:spPr>
          <a:xfrm>
            <a:off x="4551312" y="5373216"/>
            <a:ext cx="4114800" cy="576064"/>
          </a:xfrm>
          <a:prstGeom prst="rect">
            <a:avLst/>
          </a:prstGeom>
        </p:spPr>
        <p:txBody>
          <a:bodyPr vert="horz" lIns="91440" tIns="45720" rIns="91440" bIns="45720" rtlCol="0">
            <a:normAutofit lnSpcReduction="10000"/>
          </a:bodyPr>
          <a:lstStyle/>
          <a:p>
            <a:pPr marL="342900" indent="-342900" fontAlgn="auto">
              <a:spcBef>
                <a:spcPct val="20000"/>
              </a:spcBef>
              <a:spcAft>
                <a:spcPts val="0"/>
              </a:spcAft>
              <a:buFont typeface="Arial" pitchFamily="34" charset="0"/>
              <a:buNone/>
              <a:defRPr/>
            </a:pPr>
            <a:r>
              <a:rPr lang="sv-SE" sz="3200" dirty="0" smtClean="0">
                <a:solidFill>
                  <a:prstClr val="white"/>
                </a:solidFill>
                <a:latin typeface="Calibri"/>
              </a:rPr>
              <a:t>- VAROR FRÅN SKOGEN</a:t>
            </a:r>
            <a:endParaRPr lang="sv-SE" sz="3200" dirty="0">
              <a:solidFill>
                <a:prstClr val="white"/>
              </a:solidFill>
              <a:latin typeface="Calibri"/>
            </a:endParaRPr>
          </a:p>
        </p:txBody>
      </p:sp>
      <p:sp>
        <p:nvSpPr>
          <p:cNvPr id="21" name="Platshållare för innehåll 2"/>
          <p:cNvSpPr txBox="1">
            <a:spLocks/>
          </p:cNvSpPr>
          <p:nvPr/>
        </p:nvSpPr>
        <p:spPr>
          <a:xfrm>
            <a:off x="518864" y="6021288"/>
            <a:ext cx="4114800" cy="576064"/>
          </a:xfrm>
          <a:prstGeom prst="rect">
            <a:avLst/>
          </a:prstGeom>
        </p:spPr>
        <p:txBody>
          <a:bodyPr vert="horz" lIns="91440" tIns="45720" rIns="91440" bIns="45720" rtlCol="0">
            <a:normAutofit lnSpcReduction="10000"/>
          </a:bodyPr>
          <a:lstStyle/>
          <a:p>
            <a:pPr marL="342900" indent="-342900" algn="r" fontAlgn="auto">
              <a:spcBef>
                <a:spcPct val="20000"/>
              </a:spcBef>
              <a:spcAft>
                <a:spcPts val="0"/>
              </a:spcAft>
              <a:buFont typeface="Arial" pitchFamily="34" charset="0"/>
              <a:buNone/>
              <a:defRPr/>
            </a:pPr>
            <a:r>
              <a:rPr lang="sv-SE" sz="3200" dirty="0" smtClean="0">
                <a:solidFill>
                  <a:prstClr val="white"/>
                </a:solidFill>
                <a:latin typeface="Calibri"/>
              </a:rPr>
              <a:t>Mat på vårt bord </a:t>
            </a:r>
            <a:endParaRPr lang="sv-SE" sz="3200" dirty="0">
              <a:solidFill>
                <a:prstClr val="white"/>
              </a:solidFill>
              <a:latin typeface="Calibri"/>
            </a:endParaRPr>
          </a:p>
        </p:txBody>
      </p:sp>
      <p:sp>
        <p:nvSpPr>
          <p:cNvPr id="22" name="Platshållare för innehåll 2"/>
          <p:cNvSpPr txBox="1">
            <a:spLocks/>
          </p:cNvSpPr>
          <p:nvPr/>
        </p:nvSpPr>
        <p:spPr>
          <a:xfrm>
            <a:off x="4551312" y="6021288"/>
            <a:ext cx="4114800" cy="576064"/>
          </a:xfrm>
          <a:prstGeom prst="rect">
            <a:avLst/>
          </a:prstGeom>
        </p:spPr>
        <p:txBody>
          <a:bodyPr vert="horz" lIns="91440" tIns="45720" rIns="91440" bIns="45720" rtlCol="0">
            <a:normAutofit lnSpcReduction="10000"/>
          </a:bodyPr>
          <a:lstStyle/>
          <a:p>
            <a:pPr marL="342900" indent="-342900" fontAlgn="auto">
              <a:spcBef>
                <a:spcPct val="20000"/>
              </a:spcBef>
              <a:spcAft>
                <a:spcPts val="0"/>
              </a:spcAft>
              <a:buFont typeface="Arial" pitchFamily="34" charset="0"/>
              <a:buNone/>
              <a:defRPr/>
            </a:pPr>
            <a:r>
              <a:rPr lang="sv-SE" sz="3200" dirty="0" smtClean="0">
                <a:solidFill>
                  <a:prstClr val="white"/>
                </a:solidFill>
                <a:latin typeface="Calibri"/>
              </a:rPr>
              <a:t>- GRÖDOR o BOSKAP</a:t>
            </a:r>
            <a:endParaRPr lang="sv-SE" sz="3200" dirty="0">
              <a:solidFill>
                <a:prstClr val="white"/>
              </a:solidFill>
              <a:latin typeface="Calibri"/>
            </a:endParaRPr>
          </a:p>
        </p:txBody>
      </p:sp>
      <p:sp>
        <p:nvSpPr>
          <p:cNvPr id="25" name="textruta 24"/>
          <p:cNvSpPr txBox="1"/>
          <p:nvPr/>
        </p:nvSpPr>
        <p:spPr>
          <a:xfrm>
            <a:off x="7373799" y="6581001"/>
            <a:ext cx="1806713" cy="276999"/>
          </a:xfrm>
          <a:prstGeom prst="rect">
            <a:avLst/>
          </a:prstGeom>
          <a:noFill/>
        </p:spPr>
        <p:txBody>
          <a:bodyPr wrap="none" rtlCol="0">
            <a:spAutoFit/>
          </a:bodyPr>
          <a:lstStyle/>
          <a:p>
            <a:pPr>
              <a:spcBef>
                <a:spcPts val="0"/>
              </a:spcBef>
              <a:spcAft>
                <a:spcPts val="0"/>
              </a:spcAft>
              <a:buFontTx/>
              <a:buNone/>
            </a:pPr>
            <a:r>
              <a:rPr lang="en-US" sz="1200" dirty="0" err="1" smtClean="0">
                <a:solidFill>
                  <a:prstClr val="white"/>
                </a:solidFill>
                <a:latin typeface="Calibri"/>
              </a:rPr>
              <a:t>Källa</a:t>
            </a:r>
            <a:r>
              <a:rPr lang="en-US" sz="1200" dirty="0" smtClean="0">
                <a:solidFill>
                  <a:prstClr val="white"/>
                </a:solidFill>
                <a:latin typeface="Calibri"/>
              </a:rPr>
              <a:t>: McNeely et al, 2009</a:t>
            </a:r>
            <a:endParaRPr lang="sv-SE" sz="1200" dirty="0">
              <a:solidFill>
                <a:prstClr val="white"/>
              </a:solidFill>
              <a:latin typeface="Calibri"/>
            </a:endParaRPr>
          </a:p>
        </p:txBody>
      </p:sp>
    </p:spTree>
    <p:extLst>
      <p:ext uri="{BB962C8B-B14F-4D97-AF65-F5344CB8AC3E}">
        <p14:creationId xmlns:p14="http://schemas.microsoft.com/office/powerpoint/2010/main" val="397890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1+#ppt_w/2"/>
                                          </p:val>
                                        </p:tav>
                                        <p:tav tm="100000">
                                          <p:val>
                                            <p:strVal val="#ppt_x"/>
                                          </p:val>
                                        </p:tav>
                                      </p:tavLst>
                                    </p:anim>
                                    <p:anim calcmode="lin" valueType="num">
                                      <p:cBhvr additive="base">
                                        <p:cTn id="4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1+#ppt_w/2"/>
                                          </p:val>
                                        </p:tav>
                                        <p:tav tm="100000">
                                          <p:val>
                                            <p:strVal val="#ppt_x"/>
                                          </p:val>
                                        </p:tav>
                                      </p:tavLst>
                                    </p:anim>
                                    <p:anim calcmode="lin" valueType="num">
                                      <p:cBhvr additive="base">
                                        <p:cTn id="5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1+#ppt_w/2"/>
                                          </p:val>
                                        </p:tav>
                                        <p:tav tm="100000">
                                          <p:val>
                                            <p:strVal val="#ppt_x"/>
                                          </p:val>
                                        </p:tav>
                                      </p:tavLst>
                                    </p:anim>
                                    <p:anim calcmode="lin" valueType="num">
                                      <p:cBhvr additive="base">
                                        <p:cTn id="6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1+#ppt_w/2"/>
                                          </p:val>
                                        </p:tav>
                                        <p:tav tm="100000">
                                          <p:val>
                                            <p:strVal val="#ppt_x"/>
                                          </p:val>
                                        </p:tav>
                                      </p:tavLst>
                                    </p:anim>
                                    <p:anim calcmode="lin" valueType="num">
                                      <p:cBhvr additive="base">
                                        <p:cTn id="7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 presetClass="entr" presetSubtype="2"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additive="base">
                                        <p:cTn id="81" dur="500" fill="hold"/>
                                        <p:tgtEl>
                                          <p:spTgt spid="18"/>
                                        </p:tgtEl>
                                        <p:attrNameLst>
                                          <p:attrName>ppt_x</p:attrName>
                                        </p:attrNameLst>
                                      </p:cBhvr>
                                      <p:tavLst>
                                        <p:tav tm="0">
                                          <p:val>
                                            <p:strVal val="1+#ppt_w/2"/>
                                          </p:val>
                                        </p:tav>
                                        <p:tav tm="100000">
                                          <p:val>
                                            <p:strVal val="#ppt_x"/>
                                          </p:val>
                                        </p:tav>
                                      </p:tavLst>
                                    </p:anim>
                                    <p:anim calcmode="lin" valueType="num">
                                      <p:cBhvr additive="base">
                                        <p:cTn id="8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anim calcmode="lin" valueType="num">
                                      <p:cBhvr additive="base">
                                        <p:cTn id="91" dur="500" fill="hold"/>
                                        <p:tgtEl>
                                          <p:spTgt spid="20"/>
                                        </p:tgtEl>
                                        <p:attrNameLst>
                                          <p:attrName>ppt_x</p:attrName>
                                        </p:attrNameLst>
                                      </p:cBhvr>
                                      <p:tavLst>
                                        <p:tav tm="0">
                                          <p:val>
                                            <p:strVal val="1+#ppt_w/2"/>
                                          </p:val>
                                        </p:tav>
                                        <p:tav tm="100000">
                                          <p:val>
                                            <p:strVal val="#ppt_x"/>
                                          </p:val>
                                        </p:tav>
                                      </p:tavLst>
                                    </p:anim>
                                    <p:anim calcmode="lin" valueType="num">
                                      <p:cBhvr additive="base">
                                        <p:cTn id="9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 presetClass="entr" presetSubtype="2" fill="hold" grpId="0" nodeType="clickEffect">
                                  <p:stCondLst>
                                    <p:cond delay="0"/>
                                  </p:stCondLst>
                                  <p:childTnLst>
                                    <p:set>
                                      <p:cBhvr>
                                        <p:cTn id="100" dur="1" fill="hold">
                                          <p:stCondLst>
                                            <p:cond delay="0"/>
                                          </p:stCondLst>
                                        </p:cTn>
                                        <p:tgtEl>
                                          <p:spTgt spid="22"/>
                                        </p:tgtEl>
                                        <p:attrNameLst>
                                          <p:attrName>style.visibility</p:attrName>
                                        </p:attrNameLst>
                                      </p:cBhvr>
                                      <p:to>
                                        <p:strVal val="visible"/>
                                      </p:to>
                                    </p:set>
                                    <p:anim calcmode="lin" valueType="num">
                                      <p:cBhvr additive="base">
                                        <p:cTn id="101" dur="500" fill="hold"/>
                                        <p:tgtEl>
                                          <p:spTgt spid="22"/>
                                        </p:tgtEl>
                                        <p:attrNameLst>
                                          <p:attrName>ppt_x</p:attrName>
                                        </p:attrNameLst>
                                      </p:cBhvr>
                                      <p:tavLst>
                                        <p:tav tm="0">
                                          <p:val>
                                            <p:strVal val="1+#ppt_w/2"/>
                                          </p:val>
                                        </p:tav>
                                        <p:tav tm="100000">
                                          <p:val>
                                            <p:strVal val="#ppt_x"/>
                                          </p:val>
                                        </p:tav>
                                      </p:tavLst>
                                    </p:anim>
                                    <p:anim calcmode="lin" valueType="num">
                                      <p:cBhvr additive="base">
                                        <p:cTn id="10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build="p"/>
      <p:bldP spid="6" grpId="0"/>
      <p:bldP spid="7" grpId="0" build="p"/>
      <p:bldP spid="8" grpId="0"/>
      <p:bldP spid="9" grpId="0" build="p"/>
      <p:bldP spid="10" grpId="0"/>
      <p:bldP spid="11" grpId="0" build="p"/>
      <p:bldP spid="12" grpId="0"/>
      <p:bldP spid="13" grpId="0" build="p"/>
      <p:bldP spid="14" grpId="0"/>
      <p:bldP spid="15" grpId="0" build="p"/>
      <p:bldP spid="16" grpId="0"/>
      <p:bldP spid="17" grpId="0" build="p"/>
      <p:bldP spid="18" grpId="0"/>
      <p:bldP spid="19" grpId="0" build="p"/>
      <p:bldP spid="20" grpId="0"/>
      <p:bldP spid="21" grpId="0" build="p"/>
      <p:bldP spid="22" grpId="0"/>
      <p:bldP spid="2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Gör gärna egna </a:t>
            </a:r>
            <a:r>
              <a:rPr lang="sv-SE" smtClean="0"/>
              <a:t>värdeskapande-kedjor!</a:t>
            </a:r>
            <a:endParaRPr lang="sv-SE" dirty="0"/>
          </a:p>
        </p:txBody>
      </p:sp>
      <p:sp>
        <p:nvSpPr>
          <p:cNvPr id="4" name="Platshållare för datum 3"/>
          <p:cNvSpPr>
            <a:spLocks noGrp="1"/>
          </p:cNvSpPr>
          <p:nvPr>
            <p:ph type="dt" sz="half" idx="10"/>
          </p:nvPr>
        </p:nvSpPr>
        <p:spPr/>
        <p:txBody>
          <a:bodyPr/>
          <a:lstStyle/>
          <a:p>
            <a:fld id="{FCD41669-6E75-4EE4-BCD1-6FB9A43E0B5A}" type="datetime1">
              <a:rPr lang="sv-SE" smtClean="0">
                <a:solidFill>
                  <a:prstClr val="black"/>
                </a:solidFill>
              </a:rPr>
              <a:pPr/>
              <a:t>2017-12-20</a:t>
            </a:fld>
            <a:endParaRPr lang="sv-SE">
              <a:solidFill>
                <a:prstClr val="black"/>
              </a:solidFill>
            </a:endParaRPr>
          </a:p>
        </p:txBody>
      </p:sp>
      <p:sp>
        <p:nvSpPr>
          <p:cNvPr id="5" name="Platshållare för sidfot 4"/>
          <p:cNvSpPr>
            <a:spLocks noGrp="1"/>
          </p:cNvSpPr>
          <p:nvPr>
            <p:ph type="ftr" sz="quarter" idx="11"/>
          </p:nvPr>
        </p:nvSpPr>
        <p:spPr/>
        <p:txBody>
          <a:bodyPr/>
          <a:lstStyle/>
          <a:p>
            <a:endParaRPr lang="sv-SE">
              <a:solidFill>
                <a:prstClr val="black"/>
              </a:solidFill>
            </a:endParaRPr>
          </a:p>
        </p:txBody>
      </p:sp>
      <p:sp>
        <p:nvSpPr>
          <p:cNvPr id="6" name="Platshållare för bildnummer 5"/>
          <p:cNvSpPr>
            <a:spLocks noGrp="1"/>
          </p:cNvSpPr>
          <p:nvPr>
            <p:ph type="sldNum" sz="quarter" idx="12"/>
          </p:nvPr>
        </p:nvSpPr>
        <p:spPr/>
        <p:txBody>
          <a:bodyPr/>
          <a:lstStyle/>
          <a:p>
            <a:fld id="{7310EC4E-1573-45A1-A972-560B7AF9E788}" type="slidenum">
              <a:rPr lang="sv-SE" smtClean="0">
                <a:solidFill>
                  <a:prstClr val="black"/>
                </a:solidFill>
              </a:rPr>
              <a:pPr/>
              <a:t>110</a:t>
            </a:fld>
            <a:endParaRPr lang="sv-SE">
              <a:solidFill>
                <a:prstClr val="black"/>
              </a:solidFill>
            </a:endParaRPr>
          </a:p>
        </p:txBody>
      </p:sp>
    </p:spTree>
    <p:extLst>
      <p:ext uri="{BB962C8B-B14F-4D97-AF65-F5344CB8AC3E}">
        <p14:creationId xmlns:p14="http://schemas.microsoft.com/office/powerpoint/2010/main" val="16006473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ext Box 5"/>
          <p:cNvSpPr txBox="1">
            <a:spLocks noChangeArrowheads="1"/>
          </p:cNvSpPr>
          <p:nvPr/>
        </p:nvSpPr>
        <p:spPr bwMode="auto">
          <a:xfrm>
            <a:off x="4951224" y="3645024"/>
            <a:ext cx="4085271"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rgbClr val="669900"/>
                </a:solidFill>
                <a:latin typeface="Gill Sans MT" charset="0"/>
                <a:ea typeface="ＭＳ Ｐゴシック" charset="0"/>
                <a:cs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algn="ctr" eaLnBrk="1" hangingPunct="1">
              <a:spcBef>
                <a:spcPct val="0"/>
              </a:spcBef>
              <a:buFontTx/>
              <a:buNone/>
            </a:pPr>
            <a:r>
              <a:rPr lang="sv-SE" sz="3200" b="1" smtClean="0">
                <a:solidFill>
                  <a:srgbClr val="7F7F7F"/>
                </a:solidFill>
              </a:rPr>
              <a:t>Varför ekosystemtjänster?</a:t>
            </a:r>
            <a:endParaRPr lang="sv-SE" sz="1800" dirty="0" smtClean="0">
              <a:solidFill>
                <a:srgbClr val="7F7F7F"/>
              </a:solidFill>
            </a:endParaRPr>
          </a:p>
          <a:p>
            <a:pPr eaLnBrk="1" hangingPunct="1">
              <a:spcBef>
                <a:spcPct val="0"/>
              </a:spcBef>
              <a:buFontTx/>
              <a:buNone/>
            </a:pPr>
            <a:endParaRPr lang="sv-SE" sz="2400" dirty="0">
              <a:solidFill>
                <a:srgbClr val="7F7F7F"/>
              </a:solidFill>
            </a:endParaRPr>
          </a:p>
        </p:txBody>
      </p:sp>
      <p:pic>
        <p:nvPicPr>
          <p:cNvPr id="253954" name="Bildobjekt 7" descr="Omslag färg-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0825" y="725016"/>
            <a:ext cx="4681538"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946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755576" y="908720"/>
            <a:ext cx="3528392" cy="5129512"/>
          </a:xfrm>
          <a:prstGeom prst="rect">
            <a:avLst/>
          </a:prstGeom>
        </p:spPr>
      </p:pic>
      <p:sp>
        <p:nvSpPr>
          <p:cNvPr id="5" name="Platshållare för innehåll 5"/>
          <p:cNvSpPr txBox="1">
            <a:spLocks/>
          </p:cNvSpPr>
          <p:nvPr/>
        </p:nvSpPr>
        <p:spPr>
          <a:xfrm>
            <a:off x="4644008" y="1423329"/>
            <a:ext cx="4053136" cy="4525963"/>
          </a:xfrm>
          <a:prstGeom prst="rect">
            <a:avLst/>
          </a:prstGeom>
        </p:spPr>
        <p:txBody>
          <a:bodyPr lIns="91430" tIns="45716" rIns="91430" bIns="45716">
            <a:normAutofit/>
          </a:bodyPr>
          <a:lstStyle>
            <a:lvl1pPr marL="342727" indent="-342727" algn="l" defTabSz="91393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70" indent="-285603" algn="l" defTabSz="91393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412" indent="-228481" algn="l" defTabSz="91393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80" indent="-228481" algn="l" defTabSz="91393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350" indent="-228481" algn="l" defTabSz="91393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316" indent="-228481" algn="l" defTabSz="91393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80" indent="-228481" algn="l" defTabSz="91393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248" indent="-228481" algn="l" defTabSz="91393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211" indent="-228481" algn="l" defTabSz="91393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sv-SE" b="1" dirty="0" smtClean="0">
                <a:solidFill>
                  <a:prstClr val="black"/>
                </a:solidFill>
              </a:rPr>
              <a:t>Etiska</a:t>
            </a:r>
          </a:p>
          <a:p>
            <a:pPr fontAlgn="auto">
              <a:spcAft>
                <a:spcPts val="0"/>
              </a:spcAft>
            </a:pPr>
            <a:r>
              <a:rPr lang="sv-SE" b="1" dirty="0" smtClean="0">
                <a:solidFill>
                  <a:prstClr val="black"/>
                </a:solidFill>
              </a:rPr>
              <a:t>Estetiska</a:t>
            </a:r>
          </a:p>
          <a:p>
            <a:pPr fontAlgn="auto">
              <a:spcAft>
                <a:spcPts val="0"/>
              </a:spcAft>
            </a:pPr>
            <a:r>
              <a:rPr lang="sv-SE" b="1" dirty="0" smtClean="0">
                <a:solidFill>
                  <a:prstClr val="black"/>
                </a:solidFill>
              </a:rPr>
              <a:t>Direkta nyttor</a:t>
            </a:r>
          </a:p>
          <a:p>
            <a:pPr fontAlgn="auto">
              <a:spcAft>
                <a:spcPts val="0"/>
              </a:spcAft>
            </a:pPr>
            <a:r>
              <a:rPr lang="sv-SE" b="1" dirty="0" smtClean="0">
                <a:solidFill>
                  <a:prstClr val="black"/>
                </a:solidFill>
              </a:rPr>
              <a:t>Indirekta nyttor</a:t>
            </a:r>
            <a:endParaRPr lang="sv-SE" dirty="0" smtClean="0">
              <a:solidFill>
                <a:prstClr val="black"/>
              </a:solidFill>
            </a:endParaRPr>
          </a:p>
          <a:p>
            <a:pPr fontAlgn="auto">
              <a:spcAft>
                <a:spcPts val="0"/>
              </a:spcAft>
            </a:pPr>
            <a:endParaRPr lang="sv-SE" dirty="0">
              <a:solidFill>
                <a:prstClr val="black"/>
              </a:solidFill>
            </a:endParaRPr>
          </a:p>
        </p:txBody>
      </p:sp>
    </p:spTree>
    <p:extLst>
      <p:ext uri="{BB962C8B-B14F-4D97-AF65-F5344CB8AC3E}">
        <p14:creationId xmlns:p14="http://schemas.microsoft.com/office/powerpoint/2010/main" val="1609050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Ellips 4"/>
          <p:cNvSpPr/>
          <p:nvPr/>
        </p:nvSpPr>
        <p:spPr>
          <a:xfrm>
            <a:off x="3505200" y="2813050"/>
            <a:ext cx="2520950" cy="2520950"/>
          </a:xfrm>
          <a:prstGeom prst="ellipse">
            <a:avLst/>
          </a:prstGeom>
          <a:solidFill>
            <a:srgbClr val="4BACC6">
              <a:alpha val="74000"/>
            </a:srgbClr>
          </a:solidFill>
          <a:ln w="9525" cap="flat" cmpd="sng" algn="ctr">
            <a:noFill/>
            <a:prstDash val="solid"/>
          </a:ln>
          <a:effectLst/>
        </p:spPr>
        <p:txBody>
          <a:bodyPr anchor="ctr"/>
          <a:lstStyle/>
          <a:p>
            <a:pPr algn="ctr" fontAlgn="auto">
              <a:spcBef>
                <a:spcPts val="0"/>
              </a:spcBef>
              <a:spcAft>
                <a:spcPts val="0"/>
              </a:spcAft>
              <a:buFontTx/>
              <a:buNone/>
              <a:defRPr/>
            </a:pPr>
            <a:endParaRPr lang="sv-SE" sz="1800" kern="0" dirty="0">
              <a:solidFill>
                <a:srgbClr val="FFFFFF"/>
              </a:solidFill>
              <a:latin typeface="Calibri"/>
              <a:ea typeface="ＭＳ Ｐゴシック" charset="0"/>
              <a:cs typeface="ＭＳ Ｐゴシック" charset="0"/>
            </a:endParaRPr>
          </a:p>
        </p:txBody>
      </p:sp>
      <p:pic>
        <p:nvPicPr>
          <p:cNvPr id="87042" name="Bildobjekt 1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8013" y="3587750"/>
            <a:ext cx="677862" cy="135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upp 15"/>
          <p:cNvGrpSpPr>
            <a:grpSpLocks/>
          </p:cNvGrpSpPr>
          <p:nvPr/>
        </p:nvGrpSpPr>
        <p:grpSpPr bwMode="auto">
          <a:xfrm>
            <a:off x="4443413" y="1579563"/>
            <a:ext cx="2520950" cy="2519362"/>
            <a:chOff x="4270378" y="565149"/>
            <a:chExt cx="2520950" cy="2519363"/>
          </a:xfrm>
        </p:grpSpPr>
        <p:sp>
          <p:nvSpPr>
            <p:cNvPr id="17" name="Ellips 5"/>
            <p:cNvSpPr/>
            <p:nvPr/>
          </p:nvSpPr>
          <p:spPr>
            <a:xfrm>
              <a:off x="4270378" y="565149"/>
              <a:ext cx="2520950" cy="2519363"/>
            </a:xfrm>
            <a:prstGeom prst="ellipse">
              <a:avLst/>
            </a:prstGeom>
            <a:solidFill>
              <a:srgbClr val="EE810A">
                <a:alpha val="83000"/>
              </a:srgbClr>
            </a:solidFill>
            <a:ln w="9525" cap="flat" cmpd="sng" algn="ctr">
              <a:noFill/>
              <a:prstDash val="solid"/>
            </a:ln>
            <a:effectLst/>
          </p:spPr>
          <p:txBody>
            <a:bodyPr anchor="ctr"/>
            <a:lstStyle/>
            <a:p>
              <a:pPr algn="ctr" fontAlgn="auto">
                <a:spcBef>
                  <a:spcPts val="0"/>
                </a:spcBef>
                <a:spcAft>
                  <a:spcPts val="0"/>
                </a:spcAft>
                <a:buFontTx/>
                <a:buNone/>
                <a:defRPr/>
              </a:pPr>
              <a:endParaRPr lang="sv-SE" sz="1800" kern="0" dirty="0">
                <a:solidFill>
                  <a:srgbClr val="FFFFFF"/>
                </a:solidFill>
                <a:latin typeface="Calibri"/>
                <a:ea typeface="ＭＳ Ｐゴシック" charset="0"/>
                <a:cs typeface="ＭＳ Ｐゴシック" charset="0"/>
              </a:endParaRPr>
            </a:p>
          </p:txBody>
        </p:sp>
        <p:pic>
          <p:nvPicPr>
            <p:cNvPr id="87049" name="Bildobjekt 1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45857" y="1184001"/>
              <a:ext cx="396823" cy="1105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upp 18"/>
          <p:cNvGrpSpPr>
            <a:grpSpLocks/>
          </p:cNvGrpSpPr>
          <p:nvPr/>
        </p:nvGrpSpPr>
        <p:grpSpPr bwMode="auto">
          <a:xfrm>
            <a:off x="2551113" y="1579563"/>
            <a:ext cx="2520950" cy="2519362"/>
            <a:chOff x="2378601" y="565149"/>
            <a:chExt cx="2520950" cy="2519363"/>
          </a:xfrm>
        </p:grpSpPr>
        <p:sp>
          <p:nvSpPr>
            <p:cNvPr id="20" name="Ellips 19"/>
            <p:cNvSpPr/>
            <p:nvPr/>
          </p:nvSpPr>
          <p:spPr>
            <a:xfrm>
              <a:off x="2378601" y="565149"/>
              <a:ext cx="2520950" cy="2519363"/>
            </a:xfrm>
            <a:prstGeom prst="ellipse">
              <a:avLst/>
            </a:prstGeom>
            <a:solidFill>
              <a:srgbClr val="8A9455">
                <a:alpha val="65000"/>
              </a:srgbClr>
            </a:solidFill>
            <a:ln w="9525" cap="flat" cmpd="sng" algn="ctr">
              <a:noFill/>
              <a:prstDash val="solid"/>
            </a:ln>
            <a:effectLst/>
          </p:spPr>
          <p:txBody>
            <a:bodyPr anchor="ctr"/>
            <a:lstStyle/>
            <a:p>
              <a:pPr algn="ctr" fontAlgn="auto">
                <a:spcBef>
                  <a:spcPts val="0"/>
                </a:spcBef>
                <a:spcAft>
                  <a:spcPts val="0"/>
                </a:spcAft>
                <a:buFontTx/>
                <a:buNone/>
                <a:defRPr/>
              </a:pPr>
              <a:endParaRPr lang="sv-SE" sz="1800" kern="0" dirty="0">
                <a:solidFill>
                  <a:srgbClr val="FFFFFF"/>
                </a:solidFill>
                <a:latin typeface="Calibri"/>
                <a:ea typeface="ＭＳ Ｐゴシック" charset="0"/>
                <a:cs typeface="ＭＳ Ｐゴシック" charset="0"/>
              </a:endParaRPr>
            </a:p>
          </p:txBody>
        </p:sp>
        <p:pic>
          <p:nvPicPr>
            <p:cNvPr id="87047" name="Bildobjekt 2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59964" y="1196701"/>
              <a:ext cx="981391" cy="1113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7045" name="Rubrik 1"/>
          <p:cNvSpPr txBox="1">
            <a:spLocks/>
          </p:cNvSpPr>
          <p:nvPr/>
        </p:nvSpPr>
        <p:spPr bwMode="auto">
          <a:xfrm>
            <a:off x="1322388" y="197768"/>
            <a:ext cx="6705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3600">
                <a:solidFill>
                  <a:srgbClr val="669900"/>
                </a:solidFill>
                <a:latin typeface="Gill Sans MT" charset="0"/>
                <a:ea typeface="ＭＳ Ｐゴシック" charset="0"/>
                <a:cs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a:spcBef>
                <a:spcPct val="0"/>
              </a:spcBef>
              <a:buFontTx/>
              <a:buNone/>
            </a:pPr>
            <a:r>
              <a:rPr lang="sv-SE" sz="3200" dirty="0" smtClean="0">
                <a:solidFill>
                  <a:srgbClr val="637E8B"/>
                </a:solidFill>
                <a:latin typeface="Book Antiqua" charset="0"/>
                <a:ea typeface="Book Antiqua" charset="0"/>
                <a:cs typeface="Book Antiqua" charset="0"/>
              </a:rPr>
              <a:t>HÅLLBAR UTVECKLING…</a:t>
            </a:r>
          </a:p>
        </p:txBody>
      </p:sp>
    </p:spTree>
    <p:extLst>
      <p:ext uri="{BB962C8B-B14F-4D97-AF65-F5344CB8AC3E}">
        <p14:creationId xmlns:p14="http://schemas.microsoft.com/office/powerpoint/2010/main" val="1587124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accel="50000" decel="50000" fill="hold" nodeType="clickEffect">
                                  <p:stCondLst>
                                    <p:cond delay="0"/>
                                  </p:stCondLst>
                                  <p:childTnLst>
                                    <p:animScale>
                                      <p:cBhvr>
                                        <p:cTn id="6" dur="2000" fill="hold"/>
                                        <p:tgtEl>
                                          <p:spTgt spid="3"/>
                                        </p:tgtEl>
                                      </p:cBhvr>
                                      <p:by x="50000" y="50000"/>
                                    </p:animScale>
                                  </p:childTnLst>
                                </p:cTn>
                              </p:par>
                              <p:par>
                                <p:cTn id="7" presetID="6" presetClass="emph" presetSubtype="0" accel="50000" decel="50000" fill="hold" nodeType="withEffect">
                                  <p:stCondLst>
                                    <p:cond delay="0"/>
                                  </p:stCondLst>
                                  <p:childTnLst>
                                    <p:animScale>
                                      <p:cBhvr>
                                        <p:cTn id="8" dur="2000" fill="hold"/>
                                        <p:tgtEl>
                                          <p:spTgt spid="2"/>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Ellips 6"/>
          <p:cNvSpPr>
            <a:spLocks noChangeAspect="1"/>
          </p:cNvSpPr>
          <p:nvPr/>
        </p:nvSpPr>
        <p:spPr>
          <a:xfrm>
            <a:off x="1963738" y="973138"/>
            <a:ext cx="3781425" cy="3778250"/>
          </a:xfrm>
          <a:prstGeom prst="ellipse">
            <a:avLst/>
          </a:prstGeom>
          <a:solidFill>
            <a:srgbClr val="8A9455">
              <a:alpha val="65000"/>
            </a:srgbClr>
          </a:solidFill>
          <a:ln w="9525" cap="flat" cmpd="sng" algn="ctr">
            <a:noFill/>
            <a:prstDash val="solid"/>
          </a:ln>
          <a:effectLst/>
        </p:spPr>
        <p:txBody>
          <a:bodyPr anchor="ctr"/>
          <a:lstStyle/>
          <a:p>
            <a:pPr algn="ctr" fontAlgn="auto">
              <a:spcBef>
                <a:spcPts val="0"/>
              </a:spcBef>
              <a:spcAft>
                <a:spcPts val="0"/>
              </a:spcAft>
              <a:buFontTx/>
              <a:buNone/>
              <a:defRPr/>
            </a:pPr>
            <a:endParaRPr lang="sv-SE" sz="1800" kern="0" dirty="0">
              <a:solidFill>
                <a:srgbClr val="FFFFFF"/>
              </a:solidFill>
              <a:latin typeface="Calibri"/>
              <a:ea typeface="ＭＳ Ｐゴシック" charset="0"/>
              <a:cs typeface="ＭＳ Ｐゴシック" charset="0"/>
            </a:endParaRPr>
          </a:p>
        </p:txBody>
      </p:sp>
      <p:sp>
        <p:nvSpPr>
          <p:cNvPr id="8" name="Ellips 5"/>
          <p:cNvSpPr>
            <a:spLocks noChangeAspect="1"/>
          </p:cNvSpPr>
          <p:nvPr/>
        </p:nvSpPr>
        <p:spPr>
          <a:xfrm>
            <a:off x="4527550" y="1692275"/>
            <a:ext cx="2341563" cy="2339975"/>
          </a:xfrm>
          <a:prstGeom prst="ellipse">
            <a:avLst/>
          </a:prstGeom>
          <a:solidFill>
            <a:srgbClr val="EE810A">
              <a:alpha val="83000"/>
            </a:srgbClr>
          </a:solidFill>
          <a:ln w="9525" cap="flat" cmpd="sng" algn="ctr">
            <a:noFill/>
            <a:prstDash val="solid"/>
          </a:ln>
          <a:effectLst/>
        </p:spPr>
        <p:txBody>
          <a:bodyPr anchor="ctr"/>
          <a:lstStyle/>
          <a:p>
            <a:pPr algn="ctr" fontAlgn="auto">
              <a:spcBef>
                <a:spcPts val="0"/>
              </a:spcBef>
              <a:spcAft>
                <a:spcPts val="0"/>
              </a:spcAft>
              <a:buFontTx/>
              <a:buNone/>
              <a:defRPr/>
            </a:pPr>
            <a:endParaRPr lang="sv-SE" sz="900" kern="0" dirty="0">
              <a:solidFill>
                <a:srgbClr val="FFFFFF"/>
              </a:solidFill>
              <a:latin typeface="Calibri"/>
              <a:ea typeface="ＭＳ Ｐゴシック" charset="0"/>
              <a:cs typeface="ＭＳ Ｐゴシック" charset="0"/>
            </a:endParaRPr>
          </a:p>
        </p:txBody>
      </p:sp>
      <p:sp>
        <p:nvSpPr>
          <p:cNvPr id="9" name="Ellips 8"/>
          <p:cNvSpPr>
            <a:spLocks noChangeAspect="1"/>
          </p:cNvSpPr>
          <p:nvPr/>
        </p:nvSpPr>
        <p:spPr>
          <a:xfrm>
            <a:off x="3203575" y="2225675"/>
            <a:ext cx="1260475" cy="1258888"/>
          </a:xfrm>
          <a:prstGeom prst="ellipse">
            <a:avLst/>
          </a:prstGeom>
          <a:solidFill>
            <a:srgbClr val="8A9455">
              <a:alpha val="65000"/>
            </a:srgbClr>
          </a:solidFill>
          <a:ln w="9525" cap="flat" cmpd="sng" algn="ctr">
            <a:noFill/>
            <a:prstDash val="solid"/>
          </a:ln>
          <a:effectLst/>
        </p:spPr>
        <p:txBody>
          <a:bodyPr anchor="ctr"/>
          <a:lstStyle/>
          <a:p>
            <a:pPr algn="ctr" fontAlgn="auto">
              <a:spcBef>
                <a:spcPts val="0"/>
              </a:spcBef>
              <a:spcAft>
                <a:spcPts val="0"/>
              </a:spcAft>
              <a:buFontTx/>
              <a:buNone/>
              <a:defRPr/>
            </a:pPr>
            <a:endParaRPr lang="sv-SE" sz="900" kern="0" dirty="0">
              <a:solidFill>
                <a:srgbClr val="FFFFFF"/>
              </a:solidFill>
              <a:latin typeface="Calibri"/>
              <a:ea typeface="ＭＳ Ｐゴシック" charset="0"/>
              <a:cs typeface="ＭＳ Ｐゴシック" charset="0"/>
            </a:endParaRPr>
          </a:p>
        </p:txBody>
      </p:sp>
      <p:sp>
        <p:nvSpPr>
          <p:cNvPr id="10" name="Ellips 5"/>
          <p:cNvSpPr>
            <a:spLocks noChangeAspect="1"/>
          </p:cNvSpPr>
          <p:nvPr/>
        </p:nvSpPr>
        <p:spPr>
          <a:xfrm>
            <a:off x="5094288" y="2225675"/>
            <a:ext cx="1260475" cy="1258888"/>
          </a:xfrm>
          <a:prstGeom prst="ellipse">
            <a:avLst/>
          </a:prstGeom>
          <a:solidFill>
            <a:srgbClr val="EE810A">
              <a:alpha val="83000"/>
            </a:srgbClr>
          </a:solidFill>
          <a:ln w="9525" cap="flat" cmpd="sng" algn="ctr">
            <a:noFill/>
            <a:prstDash val="solid"/>
          </a:ln>
          <a:effectLst/>
        </p:spPr>
        <p:txBody>
          <a:bodyPr anchor="ctr"/>
          <a:lstStyle/>
          <a:p>
            <a:pPr algn="ctr" fontAlgn="auto">
              <a:spcBef>
                <a:spcPts val="0"/>
              </a:spcBef>
              <a:spcAft>
                <a:spcPts val="0"/>
              </a:spcAft>
              <a:buFontTx/>
              <a:buNone/>
              <a:defRPr/>
            </a:pPr>
            <a:endParaRPr lang="sv-SE" sz="900" kern="0" dirty="0">
              <a:solidFill>
                <a:srgbClr val="FFFFFF"/>
              </a:solidFill>
              <a:latin typeface="Calibri"/>
              <a:ea typeface="ＭＳ Ｐゴシック" charset="0"/>
              <a:cs typeface="ＭＳ Ｐゴシック" charset="0"/>
            </a:endParaRPr>
          </a:p>
        </p:txBody>
      </p:sp>
      <p:sp>
        <p:nvSpPr>
          <p:cNvPr id="11" name="Ellips 4"/>
          <p:cNvSpPr/>
          <p:nvPr/>
        </p:nvSpPr>
        <p:spPr>
          <a:xfrm>
            <a:off x="3525838" y="2836863"/>
            <a:ext cx="2520950" cy="2520950"/>
          </a:xfrm>
          <a:prstGeom prst="ellipse">
            <a:avLst/>
          </a:prstGeom>
          <a:solidFill>
            <a:srgbClr val="4BACC6">
              <a:alpha val="74000"/>
            </a:srgbClr>
          </a:solidFill>
          <a:ln w="9525" cap="flat" cmpd="sng" algn="ctr">
            <a:noFill/>
            <a:prstDash val="solid"/>
          </a:ln>
          <a:effectLst/>
        </p:spPr>
        <p:txBody>
          <a:bodyPr anchor="ctr"/>
          <a:lstStyle/>
          <a:p>
            <a:pPr algn="ctr" fontAlgn="auto">
              <a:spcBef>
                <a:spcPts val="0"/>
              </a:spcBef>
              <a:spcAft>
                <a:spcPts val="0"/>
              </a:spcAft>
              <a:buFontTx/>
              <a:buNone/>
              <a:defRPr/>
            </a:pPr>
            <a:endParaRPr lang="sv-SE" sz="1800" kern="0" dirty="0">
              <a:solidFill>
                <a:srgbClr val="FFFFFF"/>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143208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accel="50000" decel="50000" fill="hold" grpId="0" nodeType="withEffect">
                                  <p:stCondLst>
                                    <p:cond delay="0"/>
                                  </p:stCondLst>
                                  <p:childTnLst>
                                    <p:animScale>
                                      <p:cBhvr>
                                        <p:cTn id="6" dur="2000" fill="hold"/>
                                        <p:tgtEl>
                                          <p:spTgt spid="11"/>
                                        </p:tgtEl>
                                      </p:cBhvr>
                                      <p:by x="50000" y="50000"/>
                                    </p:animScale>
                                  </p:childTnLst>
                                </p:cTn>
                              </p:par>
                            </p:childTnLst>
                          </p:cTn>
                        </p:par>
                        <p:par>
                          <p:cTn id="7" fill="hold" nodeType="afterGroup">
                            <p:stCondLst>
                              <p:cond delay="2000"/>
                            </p:stCondLst>
                            <p:childTnLst>
                              <p:par>
                                <p:cTn id="8" presetID="53"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fltVal val="0"/>
                                          </p:val>
                                        </p:tav>
                                        <p:tav tm="100000">
                                          <p:val>
                                            <p:strVal val="#ppt_w"/>
                                          </p:val>
                                        </p:tav>
                                      </p:tavLst>
                                    </p:anim>
                                    <p:anim calcmode="lin" valueType="num">
                                      <p:cBhvr>
                                        <p:cTn id="11" dur="1000" fill="hold"/>
                                        <p:tgtEl>
                                          <p:spTgt spid="8"/>
                                        </p:tgtEl>
                                        <p:attrNameLst>
                                          <p:attrName>ppt_h</p:attrName>
                                        </p:attrNameLst>
                                      </p:cBhvr>
                                      <p:tavLst>
                                        <p:tav tm="0">
                                          <p:val>
                                            <p:fltVal val="0"/>
                                          </p:val>
                                        </p:tav>
                                        <p:tav tm="100000">
                                          <p:val>
                                            <p:strVal val="#ppt_h"/>
                                          </p:val>
                                        </p:tav>
                                      </p:tavLst>
                                    </p:anim>
                                    <p:animEffect transition="in" filter="fade">
                                      <p:cBhvr>
                                        <p:cTn id="12" dur="1000"/>
                                        <p:tgtEl>
                                          <p:spTgt spid="8"/>
                                        </p:tgtEl>
                                      </p:cBhvr>
                                    </p:animEffect>
                                  </p:childTnLst>
                                </p:cTn>
                              </p:par>
                              <p:par>
                                <p:cTn id="13" presetID="10" presetClass="exit" presetSubtype="0" fill="hold" grpId="0" nodeType="with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53"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Effect transition="in" filter="fade">
                                      <p:cBhvr>
                                        <p:cTn id="20" dur="1000"/>
                                        <p:tgtEl>
                                          <p:spTgt spid="7"/>
                                        </p:tgtEl>
                                      </p:cBhvr>
                                    </p:animEffect>
                                  </p:childTnLst>
                                </p:cTn>
                              </p:par>
                              <p:par>
                                <p:cTn id="21" presetID="10" presetClass="exit" presetSubtype="0" fill="hold" grpId="0"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par>
                          <p:cTn id="24" fill="hold" nodeType="afterGroup">
                            <p:stCondLst>
                              <p:cond delay="3000"/>
                            </p:stCondLst>
                            <p:childTnLst>
                              <p:par>
                                <p:cTn id="25" presetID="0" presetClass="path" presetSubtype="0" accel="50000" decel="50000" fill="hold" grpId="1" nodeType="afterEffect">
                                  <p:stCondLst>
                                    <p:cond delay="0"/>
                                  </p:stCondLst>
                                  <p:childTnLst>
                                    <p:animMotion origin="layout" path="M -4.72222E-6 3.7037E-7 L -0.10295 0.18009 " pathEditMode="relative" rAng="0" ptsTypes="AA">
                                      <p:cBhvr>
                                        <p:cTn id="26" dur="2000" fill="hold"/>
                                        <p:tgtEl>
                                          <p:spTgt spid="8"/>
                                        </p:tgtEl>
                                        <p:attrNameLst>
                                          <p:attrName>ppt_x</p:attrName>
                                          <p:attrName>ppt_y</p:attrName>
                                        </p:attrNameLst>
                                      </p:cBhvr>
                                      <p:rCtr x="-5156" y="9005"/>
                                    </p:animMotion>
                                  </p:childTnLst>
                                </p:cTn>
                              </p:par>
                            </p:childTnLst>
                          </p:cTn>
                        </p:par>
                        <p:par>
                          <p:cTn id="27" fill="hold" nodeType="afterGroup">
                            <p:stCondLst>
                              <p:cond delay="5000"/>
                            </p:stCondLst>
                            <p:childTnLst>
                              <p:par>
                                <p:cTn id="28" presetID="0" presetClass="path" presetSubtype="0" accel="50000" decel="50000" fill="hold" grpId="1" nodeType="afterEffect">
                                  <p:stCondLst>
                                    <p:cond delay="0"/>
                                  </p:stCondLst>
                                  <p:childTnLst>
                                    <p:animMotion origin="layout" path="M -2.22222E-6 3.7037E-7 L 0.09861 0.16898 " pathEditMode="relative" rAng="0" ptsTypes="AA">
                                      <p:cBhvr>
                                        <p:cTn id="29" dur="2000" fill="hold"/>
                                        <p:tgtEl>
                                          <p:spTgt spid="7"/>
                                        </p:tgtEl>
                                        <p:attrNameLst>
                                          <p:attrName>ppt_x</p:attrName>
                                          <p:attrName>ppt_y</p:attrName>
                                        </p:attrNameLst>
                                      </p:cBhvr>
                                      <p:rCtr x="4931" y="8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Ellips 7"/>
          <p:cNvSpPr>
            <a:spLocks noChangeAspect="1"/>
          </p:cNvSpPr>
          <p:nvPr/>
        </p:nvSpPr>
        <p:spPr bwMode="auto">
          <a:xfrm>
            <a:off x="1871663" y="609600"/>
            <a:ext cx="5672137" cy="5668963"/>
          </a:xfrm>
          <a:prstGeom prst="ellipse">
            <a:avLst/>
          </a:prstGeom>
          <a:solidFill>
            <a:srgbClr val="8A9455">
              <a:alpha val="65000"/>
            </a:srgbClr>
          </a:solidFill>
          <a:ln w="9525" cap="flat" cmpd="sng" algn="ctr">
            <a:noFill/>
            <a:prstDash val="solid"/>
          </a:ln>
          <a:effectLst/>
        </p:spPr>
        <p:txBody>
          <a:bodyPr anchor="ctr"/>
          <a:lstStyle/>
          <a:p>
            <a:pPr algn="ctr" fontAlgn="auto">
              <a:spcBef>
                <a:spcPts val="0"/>
              </a:spcBef>
              <a:spcAft>
                <a:spcPts val="0"/>
              </a:spcAft>
              <a:buFontTx/>
              <a:buNone/>
              <a:defRPr/>
            </a:pPr>
            <a:endParaRPr lang="sv-SE" sz="1800" kern="0" dirty="0">
              <a:solidFill>
                <a:srgbClr val="FFFFFF"/>
              </a:solidFill>
              <a:latin typeface="Calibri"/>
              <a:ea typeface="ＭＳ Ｐゴシック" charset="0"/>
              <a:cs typeface="ＭＳ Ｐゴシック" charset="0"/>
            </a:endParaRPr>
          </a:p>
        </p:txBody>
      </p:sp>
      <p:sp>
        <p:nvSpPr>
          <p:cNvPr id="10" name="Ellips 9"/>
          <p:cNvSpPr>
            <a:spLocks noChangeAspect="1"/>
          </p:cNvSpPr>
          <p:nvPr/>
        </p:nvSpPr>
        <p:spPr bwMode="auto">
          <a:xfrm>
            <a:off x="2911475" y="1649413"/>
            <a:ext cx="3592513" cy="3590925"/>
          </a:xfrm>
          <a:prstGeom prst="ellipse">
            <a:avLst/>
          </a:prstGeom>
          <a:solidFill>
            <a:srgbClr val="EE810A">
              <a:alpha val="83000"/>
            </a:srgbClr>
          </a:solidFill>
          <a:ln w="9525" cap="flat" cmpd="sng" algn="ctr">
            <a:noFill/>
            <a:prstDash val="solid"/>
          </a:ln>
          <a:effectLst/>
        </p:spPr>
        <p:txBody>
          <a:bodyPr anchor="ctr"/>
          <a:lstStyle/>
          <a:p>
            <a:pPr algn="ctr" fontAlgn="auto">
              <a:spcBef>
                <a:spcPts val="0"/>
              </a:spcBef>
              <a:spcAft>
                <a:spcPts val="0"/>
              </a:spcAft>
              <a:buFontTx/>
              <a:buNone/>
              <a:defRPr/>
            </a:pPr>
            <a:endParaRPr lang="sv-SE" sz="1800" kern="0" dirty="0">
              <a:solidFill>
                <a:srgbClr val="FFFFFF"/>
              </a:solidFill>
              <a:latin typeface="Calibri"/>
              <a:ea typeface="ＭＳ Ｐゴシック" charset="0"/>
              <a:cs typeface="ＭＳ Ｐゴシック" charset="0"/>
            </a:endParaRPr>
          </a:p>
        </p:txBody>
      </p:sp>
      <p:sp>
        <p:nvSpPr>
          <p:cNvPr id="12" name="Ellips 4"/>
          <p:cNvSpPr>
            <a:spLocks noChangeAspect="1"/>
          </p:cNvSpPr>
          <p:nvPr/>
        </p:nvSpPr>
        <p:spPr bwMode="auto">
          <a:xfrm>
            <a:off x="3762375" y="2498725"/>
            <a:ext cx="1890713" cy="1890713"/>
          </a:xfrm>
          <a:prstGeom prst="ellipse">
            <a:avLst/>
          </a:prstGeom>
          <a:solidFill>
            <a:srgbClr val="4BACC6">
              <a:alpha val="74000"/>
            </a:srgbClr>
          </a:solidFill>
          <a:ln w="9525" cap="flat" cmpd="sng" algn="ctr">
            <a:noFill/>
            <a:prstDash val="solid"/>
          </a:ln>
          <a:effectLst/>
        </p:spPr>
        <p:txBody>
          <a:bodyPr anchor="ctr"/>
          <a:lstStyle/>
          <a:p>
            <a:pPr algn="ctr" fontAlgn="auto">
              <a:spcBef>
                <a:spcPts val="0"/>
              </a:spcBef>
              <a:spcAft>
                <a:spcPts val="0"/>
              </a:spcAft>
              <a:buFontTx/>
              <a:buNone/>
              <a:defRPr/>
            </a:pPr>
            <a:endParaRPr lang="sv-SE" sz="1800" kern="0" dirty="0">
              <a:solidFill>
                <a:srgbClr val="FFFFFF"/>
              </a:solidFill>
              <a:latin typeface="Calibri"/>
              <a:ea typeface="ＭＳ Ｐゴシック" charset="0"/>
              <a:cs typeface="ＭＳ Ｐゴシック" charset="0"/>
            </a:endParaRPr>
          </a:p>
        </p:txBody>
      </p:sp>
      <p:pic>
        <p:nvPicPr>
          <p:cNvPr id="89092" name="Bildobjekt 1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52938" y="2976563"/>
            <a:ext cx="533400" cy="1062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093" name="Bildobjekt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29400" y="2819400"/>
            <a:ext cx="771525" cy="874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094" name="Bildobjekt 1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61050" y="2971800"/>
            <a:ext cx="311150" cy="868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upp 18"/>
          <p:cNvGrpSpPr>
            <a:grpSpLocks/>
          </p:cNvGrpSpPr>
          <p:nvPr/>
        </p:nvGrpSpPr>
        <p:grpSpPr bwMode="auto">
          <a:xfrm>
            <a:off x="4648202" y="1676400"/>
            <a:ext cx="2824502" cy="1219200"/>
            <a:chOff x="4648200" y="1676400"/>
            <a:chExt cx="2824512" cy="1219200"/>
          </a:xfrm>
        </p:grpSpPr>
        <p:cxnSp>
          <p:nvCxnSpPr>
            <p:cNvPr id="89096" name="Rak pil 12"/>
            <p:cNvCxnSpPr>
              <a:cxnSpLocks noChangeShapeType="1"/>
            </p:cNvCxnSpPr>
            <p:nvPr/>
          </p:nvCxnSpPr>
          <p:spPr bwMode="auto">
            <a:xfrm rot="10800000" flipV="1">
              <a:off x="5791200" y="2590800"/>
              <a:ext cx="1219200" cy="152400"/>
            </a:xfrm>
            <a:prstGeom prst="straightConnector1">
              <a:avLst/>
            </a:prstGeom>
            <a:noFill/>
            <a:ln w="444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89097" name="Rak pil 15"/>
            <p:cNvCxnSpPr>
              <a:cxnSpLocks noChangeShapeType="1"/>
            </p:cNvCxnSpPr>
            <p:nvPr/>
          </p:nvCxnSpPr>
          <p:spPr bwMode="auto">
            <a:xfrm rot="10800000" flipV="1">
              <a:off x="4648200" y="2743200"/>
              <a:ext cx="1066800" cy="152400"/>
            </a:xfrm>
            <a:prstGeom prst="straightConnector1">
              <a:avLst/>
            </a:prstGeom>
            <a:noFill/>
            <a:ln w="4445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89098" name="textruta 16"/>
            <p:cNvSpPr txBox="1">
              <a:spLocks noChangeArrowheads="1"/>
            </p:cNvSpPr>
            <p:nvPr/>
          </p:nvSpPr>
          <p:spPr bwMode="auto">
            <a:xfrm>
              <a:off x="5867074" y="1676400"/>
              <a:ext cx="160563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rgbClr val="669900"/>
                  </a:solidFill>
                  <a:latin typeface="Gill Sans MT" charset="0"/>
                  <a:ea typeface="ＭＳ Ｐゴシック" charset="0"/>
                  <a:cs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algn="ctr" eaLnBrk="1" hangingPunct="1">
                <a:spcBef>
                  <a:spcPct val="0"/>
                </a:spcBef>
                <a:buFontTx/>
                <a:buNone/>
              </a:pPr>
              <a:r>
                <a:rPr lang="sv-SE" sz="2400" dirty="0" smtClean="0">
                  <a:solidFill>
                    <a:srgbClr val="000000"/>
                  </a:solidFill>
                </a:rPr>
                <a:t>Ekosystem-</a:t>
              </a:r>
            </a:p>
            <a:p>
              <a:pPr algn="ctr" eaLnBrk="1" hangingPunct="1">
                <a:spcBef>
                  <a:spcPct val="0"/>
                </a:spcBef>
                <a:buFontTx/>
                <a:buNone/>
              </a:pPr>
              <a:r>
                <a:rPr lang="sv-SE" sz="2400" dirty="0" smtClean="0">
                  <a:solidFill>
                    <a:srgbClr val="000000"/>
                  </a:solidFill>
                </a:rPr>
                <a:t>tjänster</a:t>
              </a:r>
            </a:p>
          </p:txBody>
        </p:sp>
      </p:grpSp>
    </p:spTree>
    <p:extLst>
      <p:ext uri="{BB962C8B-B14F-4D97-AF65-F5344CB8AC3E}">
        <p14:creationId xmlns:p14="http://schemas.microsoft.com/office/powerpoint/2010/main" val="369288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73275" y="171450"/>
            <a:ext cx="5038725" cy="653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4" name="Text Box 3"/>
          <p:cNvSpPr txBox="1">
            <a:spLocks noChangeArrowheads="1"/>
          </p:cNvSpPr>
          <p:nvPr/>
        </p:nvSpPr>
        <p:spPr bwMode="auto">
          <a:xfrm>
            <a:off x="5588000" y="684213"/>
            <a:ext cx="15414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rgbClr val="669900"/>
                </a:solidFill>
                <a:latin typeface="Gill Sans MT" charset="0"/>
                <a:ea typeface="ＭＳ Ｐゴシック" charset="0"/>
                <a:cs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hangingPunct="1">
              <a:spcBef>
                <a:spcPct val="0"/>
              </a:spcBef>
              <a:buFontTx/>
              <a:buNone/>
            </a:pPr>
            <a:r>
              <a:rPr lang="sv-SE" sz="2400" smtClean="0">
                <a:solidFill>
                  <a:srgbClr val="000000"/>
                </a:solidFill>
                <a:latin typeface="Arial" charset="0"/>
              </a:rPr>
              <a:t>Ekonomin</a:t>
            </a:r>
          </a:p>
        </p:txBody>
      </p:sp>
      <p:sp>
        <p:nvSpPr>
          <p:cNvPr id="90115" name="Text Box 4"/>
          <p:cNvSpPr txBox="1">
            <a:spLocks noChangeArrowheads="1"/>
          </p:cNvSpPr>
          <p:nvPr/>
        </p:nvSpPr>
        <p:spPr bwMode="auto">
          <a:xfrm>
            <a:off x="6045200" y="2667000"/>
            <a:ext cx="15414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rgbClr val="669900"/>
                </a:solidFill>
                <a:latin typeface="Gill Sans MT" charset="0"/>
                <a:ea typeface="ＭＳ Ｐゴシック" charset="0"/>
                <a:cs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hangingPunct="1">
              <a:spcBef>
                <a:spcPct val="0"/>
              </a:spcBef>
              <a:buFontTx/>
              <a:buNone/>
            </a:pPr>
            <a:r>
              <a:rPr lang="sv-SE" sz="2400" smtClean="0">
                <a:solidFill>
                  <a:srgbClr val="000000"/>
                </a:solidFill>
                <a:latin typeface="Arial" charset="0"/>
              </a:rPr>
              <a:t>Samhället</a:t>
            </a:r>
          </a:p>
        </p:txBody>
      </p:sp>
      <p:sp>
        <p:nvSpPr>
          <p:cNvPr id="90116" name="Text Box 5"/>
          <p:cNvSpPr txBox="1">
            <a:spLocks noChangeArrowheads="1"/>
          </p:cNvSpPr>
          <p:nvPr/>
        </p:nvSpPr>
        <p:spPr bwMode="auto">
          <a:xfrm>
            <a:off x="7035800" y="5105400"/>
            <a:ext cx="1270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rgbClr val="669900"/>
                </a:solidFill>
                <a:latin typeface="Gill Sans MT" charset="0"/>
                <a:ea typeface="ＭＳ Ｐゴシック" charset="0"/>
                <a:cs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hangingPunct="1">
              <a:spcBef>
                <a:spcPct val="0"/>
              </a:spcBef>
              <a:buFontTx/>
              <a:buNone/>
            </a:pPr>
            <a:r>
              <a:rPr lang="sv-SE" sz="2400" smtClean="0">
                <a:solidFill>
                  <a:srgbClr val="000000"/>
                </a:solidFill>
                <a:latin typeface="Arial" charset="0"/>
              </a:rPr>
              <a:t>Naturen</a:t>
            </a:r>
          </a:p>
        </p:txBody>
      </p:sp>
      <p:sp>
        <p:nvSpPr>
          <p:cNvPr id="90117" name="Rectangle 6"/>
          <p:cNvSpPr>
            <a:spLocks noChangeArrowheads="1"/>
          </p:cNvSpPr>
          <p:nvPr/>
        </p:nvSpPr>
        <p:spPr bwMode="auto">
          <a:xfrm>
            <a:off x="2692400" y="3886200"/>
            <a:ext cx="4857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buFontTx/>
              <a:buNone/>
            </a:pPr>
            <a:r>
              <a:rPr lang="sv-SE" sz="1800" smtClean="0">
                <a:solidFill>
                  <a:srgbClr val="FFFFFF"/>
                </a:solidFill>
                <a:ea typeface="ＭＳ Ｐゴシック" charset="0"/>
                <a:cs typeface="ＭＳ Ｐゴシック" charset="0"/>
              </a:rPr>
              <a:t>luft</a:t>
            </a:r>
          </a:p>
        </p:txBody>
      </p:sp>
      <p:sp>
        <p:nvSpPr>
          <p:cNvPr id="90118" name="Rectangle 7"/>
          <p:cNvSpPr>
            <a:spLocks noChangeArrowheads="1"/>
          </p:cNvSpPr>
          <p:nvPr/>
        </p:nvSpPr>
        <p:spPr bwMode="auto">
          <a:xfrm>
            <a:off x="2235200" y="4343400"/>
            <a:ext cx="1260475"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buFontTx/>
              <a:buNone/>
            </a:pPr>
            <a:endParaRPr lang="sv-SE" sz="1800" smtClean="0">
              <a:solidFill>
                <a:srgbClr val="FFFFFF"/>
              </a:solidFill>
              <a:ea typeface="ＭＳ Ｐゴシック" charset="0"/>
              <a:cs typeface="ＭＳ Ｐゴシック" charset="0"/>
            </a:endParaRPr>
          </a:p>
          <a:p>
            <a:pPr eaLnBrk="0" hangingPunct="0">
              <a:spcBef>
                <a:spcPct val="0"/>
              </a:spcBef>
              <a:buFontTx/>
              <a:buNone/>
            </a:pPr>
            <a:r>
              <a:rPr lang="sv-SE" sz="1800" smtClean="0">
                <a:solidFill>
                  <a:srgbClr val="FFFFFF"/>
                </a:solidFill>
                <a:ea typeface="ＭＳ Ｐゴシック" charset="0"/>
                <a:cs typeface="ＭＳ Ｐゴシック" charset="0"/>
              </a:rPr>
              <a:t>jord</a:t>
            </a:r>
          </a:p>
          <a:p>
            <a:pPr eaLnBrk="0" hangingPunct="0">
              <a:spcBef>
                <a:spcPct val="0"/>
              </a:spcBef>
              <a:buFontTx/>
              <a:buNone/>
            </a:pPr>
            <a:endParaRPr lang="sv-SE" sz="1800" smtClean="0">
              <a:solidFill>
                <a:srgbClr val="FFFFFF"/>
              </a:solidFill>
              <a:ea typeface="ＭＳ Ｐゴシック" charset="0"/>
              <a:cs typeface="ＭＳ Ｐゴシック" charset="0"/>
            </a:endParaRPr>
          </a:p>
          <a:p>
            <a:pPr eaLnBrk="0" hangingPunct="0">
              <a:spcBef>
                <a:spcPct val="0"/>
              </a:spcBef>
              <a:buFontTx/>
              <a:buNone/>
            </a:pPr>
            <a:endParaRPr lang="sv-SE" sz="1800" smtClean="0">
              <a:solidFill>
                <a:srgbClr val="FFFFFF"/>
              </a:solidFill>
              <a:ea typeface="ＭＳ Ｐゴシック" charset="0"/>
              <a:cs typeface="ＭＳ Ｐゴシック" charset="0"/>
            </a:endParaRPr>
          </a:p>
          <a:p>
            <a:pPr eaLnBrk="0" hangingPunct="0">
              <a:spcBef>
                <a:spcPct val="0"/>
              </a:spcBef>
              <a:buFontTx/>
              <a:buNone/>
            </a:pPr>
            <a:r>
              <a:rPr lang="sv-SE" sz="1800" smtClean="0">
                <a:solidFill>
                  <a:srgbClr val="FFFFFF"/>
                </a:solidFill>
                <a:ea typeface="ＭＳ Ｐゴシック" charset="0"/>
                <a:cs typeface="ＭＳ Ｐゴシック" charset="0"/>
              </a:rPr>
              <a:t>  mineraler</a:t>
            </a:r>
          </a:p>
        </p:txBody>
      </p:sp>
      <p:sp>
        <p:nvSpPr>
          <p:cNvPr id="90119" name="Rectangle 8"/>
          <p:cNvSpPr>
            <a:spLocks noChangeArrowheads="1"/>
          </p:cNvSpPr>
          <p:nvPr/>
        </p:nvSpPr>
        <p:spPr bwMode="auto">
          <a:xfrm>
            <a:off x="2768600" y="6037263"/>
            <a:ext cx="3711575" cy="363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buFontTx/>
              <a:buNone/>
            </a:pPr>
            <a:r>
              <a:rPr lang="sv-SE" sz="1800" smtClean="0">
                <a:solidFill>
                  <a:srgbClr val="FFFFFF"/>
                </a:solidFill>
                <a:ea typeface="ＭＳ Ｐゴシック" charset="0"/>
                <a:cs typeface="ＭＳ Ｐゴシック" charset="0"/>
              </a:rPr>
              <a:t>växter 	djur  	mikroorganismer</a:t>
            </a:r>
          </a:p>
        </p:txBody>
      </p:sp>
      <p:sp>
        <p:nvSpPr>
          <p:cNvPr id="90120" name="Rectangle 9"/>
          <p:cNvSpPr>
            <a:spLocks noChangeArrowheads="1"/>
          </p:cNvSpPr>
          <p:nvPr/>
        </p:nvSpPr>
        <p:spPr bwMode="auto">
          <a:xfrm>
            <a:off x="3835400" y="5410200"/>
            <a:ext cx="1133475" cy="63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buFontTx/>
              <a:buNone/>
            </a:pPr>
            <a:r>
              <a:rPr lang="sv-SE" sz="1800" smtClean="0">
                <a:solidFill>
                  <a:srgbClr val="FFFFFF"/>
                </a:solidFill>
                <a:ea typeface="ＭＳ Ｐゴシック" charset="0"/>
                <a:cs typeface="ＭＳ Ｐゴシック" charset="0"/>
              </a:rPr>
              <a:t>biologisk </a:t>
            </a:r>
          </a:p>
          <a:p>
            <a:pPr eaLnBrk="0" hangingPunct="0">
              <a:spcBef>
                <a:spcPct val="0"/>
              </a:spcBef>
              <a:buFontTx/>
              <a:buNone/>
            </a:pPr>
            <a:r>
              <a:rPr lang="sv-SE" sz="1800" smtClean="0">
                <a:solidFill>
                  <a:srgbClr val="FFFFFF"/>
                </a:solidFill>
                <a:ea typeface="ＭＳ Ｐゴシック" charset="0"/>
                <a:cs typeface="ＭＳ Ｐゴシック" charset="0"/>
              </a:rPr>
              <a:t>mångfald</a:t>
            </a:r>
          </a:p>
        </p:txBody>
      </p:sp>
      <p:sp>
        <p:nvSpPr>
          <p:cNvPr id="90121" name="Rectangle 10"/>
          <p:cNvSpPr>
            <a:spLocks noChangeArrowheads="1"/>
          </p:cNvSpPr>
          <p:nvPr/>
        </p:nvSpPr>
        <p:spPr bwMode="auto">
          <a:xfrm>
            <a:off x="2616200" y="5105400"/>
            <a:ext cx="8032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buFontTx/>
              <a:buNone/>
            </a:pPr>
            <a:r>
              <a:rPr lang="sv-SE" sz="1800" smtClean="0">
                <a:solidFill>
                  <a:srgbClr val="FFFFFF"/>
                </a:solidFill>
                <a:ea typeface="ＭＳ Ｐゴシック" charset="0"/>
                <a:cs typeface="ＭＳ Ｐゴシック" charset="0"/>
              </a:rPr>
              <a:t>vatten</a:t>
            </a:r>
          </a:p>
        </p:txBody>
      </p:sp>
      <p:sp>
        <p:nvSpPr>
          <p:cNvPr id="90122" name="Rectangle 11"/>
          <p:cNvSpPr>
            <a:spLocks noChangeArrowheads="1"/>
          </p:cNvSpPr>
          <p:nvPr/>
        </p:nvSpPr>
        <p:spPr bwMode="auto">
          <a:xfrm>
            <a:off x="5359400" y="5105400"/>
            <a:ext cx="16287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buFontTx/>
              <a:buNone/>
            </a:pPr>
            <a:r>
              <a:rPr lang="sv-SE" sz="1800" smtClean="0">
                <a:solidFill>
                  <a:srgbClr val="FFFFFF"/>
                </a:solidFill>
                <a:ea typeface="ＭＳ Ｐゴシック" charset="0"/>
                <a:cs typeface="ＭＳ Ｐゴシック" charset="0"/>
              </a:rPr>
              <a:t>näringsämnen</a:t>
            </a:r>
          </a:p>
        </p:txBody>
      </p:sp>
      <p:sp>
        <p:nvSpPr>
          <p:cNvPr id="90123" name="Rectangle 12"/>
          <p:cNvSpPr>
            <a:spLocks noChangeArrowheads="1"/>
          </p:cNvSpPr>
          <p:nvPr/>
        </p:nvSpPr>
        <p:spPr bwMode="auto">
          <a:xfrm>
            <a:off x="5207000" y="5486400"/>
            <a:ext cx="1768475" cy="63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buFontTx/>
              <a:buNone/>
            </a:pPr>
            <a:r>
              <a:rPr lang="sv-SE" sz="1800" smtClean="0">
                <a:solidFill>
                  <a:srgbClr val="FFFFFF"/>
                </a:solidFill>
                <a:ea typeface="ＭＳ Ｐゴシック" charset="0"/>
                <a:cs typeface="ＭＳ Ｐゴシック" charset="0"/>
              </a:rPr>
              <a:t>biogeokemiska </a:t>
            </a:r>
          </a:p>
          <a:p>
            <a:pPr eaLnBrk="0" hangingPunct="0">
              <a:spcBef>
                <a:spcPct val="0"/>
              </a:spcBef>
              <a:buFontTx/>
              <a:buNone/>
            </a:pPr>
            <a:r>
              <a:rPr lang="sv-SE" sz="1800" smtClean="0">
                <a:solidFill>
                  <a:srgbClr val="FFFFFF"/>
                </a:solidFill>
                <a:ea typeface="ＭＳ Ｐゴシック" charset="0"/>
                <a:cs typeface="ＭＳ Ｐゴシック" charset="0"/>
              </a:rPr>
              <a:t>cykler</a:t>
            </a:r>
          </a:p>
        </p:txBody>
      </p:sp>
    </p:spTree>
    <p:extLst>
      <p:ext uri="{BB962C8B-B14F-4D97-AF65-F5344CB8AC3E}">
        <p14:creationId xmlns:p14="http://schemas.microsoft.com/office/powerpoint/2010/main" val="1255768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94210" name="Title 1"/>
          <p:cNvSpPr>
            <a:spLocks noGrp="1"/>
          </p:cNvSpPr>
          <p:nvPr>
            <p:ph type="ctrTitle"/>
          </p:nvPr>
        </p:nvSpPr>
        <p:spPr/>
        <p:txBody>
          <a:bodyPr/>
          <a:lstStyle/>
          <a:p>
            <a:pPr eaLnBrk="1" hangingPunct="1"/>
            <a:endParaRPr lang="sv-SE">
              <a:latin typeface="Calibri" charset="0"/>
              <a:ea typeface="MS PGothic" charset="0"/>
              <a:cs typeface="MS PGothic" charset="0"/>
            </a:endParaRP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a:buNone/>
              <a:defRPr/>
            </a:pPr>
            <a:endParaRPr lang="en-US" smtClean="0">
              <a:ea typeface="+mn-ea"/>
              <a:cs typeface="+mn-cs"/>
            </a:endParaRPr>
          </a:p>
        </p:txBody>
      </p:sp>
      <p:pic>
        <p:nvPicPr>
          <p:cNvPr id="94212" name="Picture 3" descr="Great Acceleration 2015 igbp src.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6063"/>
            <a:ext cx="9144000" cy="6380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685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ktangel 1"/>
          <p:cNvSpPr>
            <a:spLocks noChangeArrowheads="1"/>
          </p:cNvSpPr>
          <p:nvPr/>
        </p:nvSpPr>
        <p:spPr bwMode="auto">
          <a:xfrm>
            <a:off x="577850" y="2271713"/>
            <a:ext cx="7931150" cy="3019425"/>
          </a:xfrm>
          <a:prstGeom prst="rect">
            <a:avLst/>
          </a:prstGeom>
          <a:solidFill>
            <a:schemeClr val="bg1"/>
          </a:solidFill>
          <a:ln>
            <a:noFill/>
          </a:ln>
          <a:effectLst>
            <a:outerShdw blurRad="40000" dist="23000" dir="5400000" rotWithShape="0">
              <a:srgbClr val="000000">
                <a:alpha val="34999"/>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fontAlgn="auto">
              <a:spcBef>
                <a:spcPts val="0"/>
              </a:spcBef>
              <a:spcAft>
                <a:spcPts val="0"/>
              </a:spcAft>
              <a:buFontTx/>
              <a:buNone/>
              <a:defRPr/>
            </a:pPr>
            <a:endParaRPr lang="sv-SE" sz="1800">
              <a:solidFill>
                <a:prstClr val="white"/>
              </a:solidFill>
              <a:latin typeface="Arial"/>
              <a:ea typeface="ＭＳ Ｐゴシック" charset="0"/>
              <a:cs typeface="ＭＳ Ｐゴシック" charset="0"/>
            </a:endParaRPr>
          </a:p>
        </p:txBody>
      </p:sp>
      <p:pic>
        <p:nvPicPr>
          <p:cNvPr id="95235" name="Picture 6" descr="graf.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0" y="2514600"/>
            <a:ext cx="7570788"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6" name="Title 2"/>
          <p:cNvSpPr txBox="1">
            <a:spLocks/>
          </p:cNvSpPr>
          <p:nvPr/>
        </p:nvSpPr>
        <p:spPr bwMode="auto">
          <a:xfrm>
            <a:off x="-9525" y="0"/>
            <a:ext cx="9144000" cy="965200"/>
          </a:xfrm>
          <a:prstGeom prst="rect">
            <a:avLst/>
          </a:prstGeom>
          <a:solidFill>
            <a:schemeClr val="tx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eaLnBrk="0" hangingPunct="0">
              <a:defRPr sz="3600">
                <a:solidFill>
                  <a:srgbClr val="669900"/>
                </a:solidFill>
                <a:latin typeface="Gill Sans MT" charset="0"/>
                <a:ea typeface="ＭＳ Ｐゴシック" charset="0"/>
                <a:cs typeface="ＭＳ Ｐゴシック" charset="0"/>
              </a:defRPr>
            </a:lvl1pPr>
            <a:lvl2pPr marL="742950" indent="-285750" defTabSz="457200" eaLnBrk="0" hangingPunct="0">
              <a:defRPr sz="3600">
                <a:solidFill>
                  <a:srgbClr val="669900"/>
                </a:solidFill>
                <a:latin typeface="Gill Sans MT" charset="0"/>
                <a:ea typeface="ＭＳ Ｐゴシック" charset="0"/>
              </a:defRPr>
            </a:lvl2pPr>
            <a:lvl3pPr marL="1143000" indent="-228600" defTabSz="457200" eaLnBrk="0" hangingPunct="0">
              <a:defRPr sz="3600">
                <a:solidFill>
                  <a:srgbClr val="669900"/>
                </a:solidFill>
                <a:latin typeface="Gill Sans MT" charset="0"/>
                <a:ea typeface="ＭＳ Ｐゴシック" charset="0"/>
              </a:defRPr>
            </a:lvl3pPr>
            <a:lvl4pPr marL="1600200" indent="-228600" defTabSz="457200" eaLnBrk="0" hangingPunct="0">
              <a:defRPr sz="3600">
                <a:solidFill>
                  <a:srgbClr val="669900"/>
                </a:solidFill>
                <a:latin typeface="Gill Sans MT" charset="0"/>
                <a:ea typeface="ＭＳ Ｐゴシック" charset="0"/>
              </a:defRPr>
            </a:lvl4pPr>
            <a:lvl5pPr marL="2057400" indent="-228600" defTabSz="4572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algn="ctr" eaLnBrk="1" hangingPunct="1">
              <a:spcBef>
                <a:spcPct val="0"/>
              </a:spcBef>
              <a:buFontTx/>
              <a:buNone/>
            </a:pPr>
            <a:r>
              <a:rPr lang="sv-SE" sz="3200" dirty="0" smtClean="0">
                <a:solidFill>
                  <a:srgbClr val="FFFFFF"/>
                </a:solidFill>
                <a:latin typeface="Calibri" charset="0"/>
                <a:ea typeface="MS PGothic" charset="0"/>
                <a:cs typeface="MS PGothic" charset="0"/>
              </a:rPr>
              <a:t>The </a:t>
            </a:r>
            <a:r>
              <a:rPr lang="sv-SE" sz="3200" dirty="0" err="1" smtClean="0">
                <a:solidFill>
                  <a:srgbClr val="FFFFFF"/>
                </a:solidFill>
                <a:latin typeface="Calibri" charset="0"/>
                <a:ea typeface="MS PGothic" charset="0"/>
                <a:cs typeface="MS PGothic" charset="0"/>
              </a:rPr>
              <a:t>Holocene</a:t>
            </a:r>
            <a:r>
              <a:rPr lang="sv-SE" sz="3200" dirty="0" smtClean="0">
                <a:solidFill>
                  <a:srgbClr val="FFFFFF"/>
                </a:solidFill>
                <a:latin typeface="Calibri" charset="0"/>
                <a:ea typeface="MS PGothic" charset="0"/>
                <a:cs typeface="MS PGothic" charset="0"/>
              </a:rPr>
              <a:t> - Humankinds </a:t>
            </a:r>
            <a:r>
              <a:rPr lang="sv-SE" sz="3200" dirty="0" smtClean="0">
                <a:solidFill>
                  <a:srgbClr val="F03F1C"/>
                </a:solidFill>
                <a:latin typeface="Calibri" charset="0"/>
                <a:ea typeface="MS PGothic" charset="0"/>
                <a:cs typeface="MS PGothic" charset="0"/>
              </a:rPr>
              <a:t>10 000 </a:t>
            </a:r>
            <a:r>
              <a:rPr lang="sv-SE" sz="3200" dirty="0" err="1" smtClean="0">
                <a:solidFill>
                  <a:srgbClr val="FFFFFF"/>
                </a:solidFill>
                <a:latin typeface="Calibri" charset="0"/>
                <a:ea typeface="MS PGothic" charset="0"/>
                <a:cs typeface="MS PGothic" charset="0"/>
              </a:rPr>
              <a:t>years</a:t>
            </a:r>
            <a:r>
              <a:rPr lang="sv-SE" sz="3200" dirty="0" smtClean="0">
                <a:solidFill>
                  <a:srgbClr val="FFFFFF"/>
                </a:solidFill>
                <a:latin typeface="Calibri" charset="0"/>
                <a:ea typeface="MS PGothic" charset="0"/>
                <a:cs typeface="MS PGothic" charset="0"/>
              </a:rPr>
              <a:t> </a:t>
            </a:r>
            <a:r>
              <a:rPr lang="sv-SE" sz="3200" dirty="0" err="1" smtClean="0">
                <a:solidFill>
                  <a:srgbClr val="FFFFFF"/>
                </a:solidFill>
                <a:latin typeface="Calibri" charset="0"/>
                <a:ea typeface="MS PGothic" charset="0"/>
                <a:cs typeface="MS PGothic" charset="0"/>
              </a:rPr>
              <a:t>of</a:t>
            </a:r>
            <a:r>
              <a:rPr lang="sv-SE" sz="3200" dirty="0" smtClean="0">
                <a:solidFill>
                  <a:srgbClr val="FFFFFF"/>
                </a:solidFill>
                <a:latin typeface="Calibri" charset="0"/>
                <a:ea typeface="MS PGothic" charset="0"/>
                <a:cs typeface="MS PGothic" charset="0"/>
              </a:rPr>
              <a:t> grace</a:t>
            </a:r>
          </a:p>
          <a:p>
            <a:pPr algn="r" eaLnBrk="1" hangingPunct="1">
              <a:spcBef>
                <a:spcPct val="0"/>
              </a:spcBef>
              <a:buFontTx/>
              <a:buNone/>
            </a:pPr>
            <a:r>
              <a:rPr lang="sv-SE" sz="1200" dirty="0" smtClean="0">
                <a:solidFill>
                  <a:srgbClr val="FFFFFF"/>
                </a:solidFill>
                <a:latin typeface="Calibri" charset="0"/>
                <a:ea typeface="MS PGothic" charset="0"/>
                <a:cs typeface="MS PGothic" charset="0"/>
              </a:rPr>
              <a:t>Stockholm </a:t>
            </a:r>
            <a:r>
              <a:rPr lang="sv-SE" sz="1200" dirty="0" err="1" smtClean="0">
                <a:solidFill>
                  <a:srgbClr val="FFFFFF"/>
                </a:solidFill>
                <a:latin typeface="Calibri" charset="0"/>
                <a:ea typeface="MS PGothic" charset="0"/>
                <a:cs typeface="MS PGothic" charset="0"/>
              </a:rPr>
              <a:t>Resilience</a:t>
            </a:r>
            <a:r>
              <a:rPr lang="sv-SE" sz="1200" dirty="0" smtClean="0">
                <a:solidFill>
                  <a:srgbClr val="FFFFFF"/>
                </a:solidFill>
                <a:latin typeface="Calibri" charset="0"/>
                <a:ea typeface="MS PGothic" charset="0"/>
                <a:cs typeface="MS PGothic" charset="0"/>
              </a:rPr>
              <a:t> Centre and Rockström and </a:t>
            </a:r>
            <a:r>
              <a:rPr lang="sv-SE" sz="1200" dirty="0" err="1" smtClean="0">
                <a:solidFill>
                  <a:srgbClr val="FFFFFF"/>
                </a:solidFill>
                <a:latin typeface="Calibri" charset="0"/>
                <a:ea typeface="MS PGothic" charset="0"/>
                <a:cs typeface="MS PGothic" charset="0"/>
              </a:rPr>
              <a:t>others</a:t>
            </a:r>
            <a:r>
              <a:rPr lang="sv-SE" sz="1200" dirty="0" smtClean="0">
                <a:solidFill>
                  <a:srgbClr val="FFFFFF"/>
                </a:solidFill>
                <a:latin typeface="Calibri" charset="0"/>
                <a:ea typeface="MS PGothic" charset="0"/>
                <a:cs typeface="MS PGothic" charset="0"/>
              </a:rPr>
              <a:t>, </a:t>
            </a:r>
            <a:r>
              <a:rPr lang="sv-SE" sz="1200" dirty="0" err="1" smtClean="0">
                <a:solidFill>
                  <a:srgbClr val="FFFFFF"/>
                </a:solidFill>
                <a:latin typeface="Calibri" charset="0"/>
                <a:ea typeface="MS PGothic" charset="0"/>
                <a:cs typeface="MS PGothic" charset="0"/>
              </a:rPr>
              <a:t>Ecology</a:t>
            </a:r>
            <a:r>
              <a:rPr lang="sv-SE" sz="1200" dirty="0" smtClean="0">
                <a:solidFill>
                  <a:srgbClr val="FFFFFF"/>
                </a:solidFill>
                <a:latin typeface="Calibri" charset="0"/>
                <a:ea typeface="MS PGothic" charset="0"/>
                <a:cs typeface="MS PGothic" charset="0"/>
              </a:rPr>
              <a:t> and </a:t>
            </a:r>
            <a:r>
              <a:rPr lang="sv-SE" sz="1200" dirty="0" err="1" smtClean="0">
                <a:solidFill>
                  <a:srgbClr val="FFFFFF"/>
                </a:solidFill>
                <a:latin typeface="Calibri" charset="0"/>
                <a:ea typeface="MS PGothic" charset="0"/>
                <a:cs typeface="MS PGothic" charset="0"/>
              </a:rPr>
              <a:t>Society</a:t>
            </a:r>
            <a:r>
              <a:rPr lang="sv-SE" sz="1200" dirty="0" smtClean="0">
                <a:solidFill>
                  <a:srgbClr val="FFFFFF"/>
                </a:solidFill>
                <a:latin typeface="Calibri" charset="0"/>
                <a:ea typeface="MS PGothic" charset="0"/>
                <a:cs typeface="MS PGothic" charset="0"/>
              </a:rPr>
              <a:t> 2009:14</a:t>
            </a:r>
          </a:p>
        </p:txBody>
      </p:sp>
      <p:sp>
        <p:nvSpPr>
          <p:cNvPr id="9" name="Oval 14"/>
          <p:cNvSpPr>
            <a:spLocks noChangeArrowheads="1"/>
          </p:cNvSpPr>
          <p:nvPr/>
        </p:nvSpPr>
        <p:spPr bwMode="auto">
          <a:xfrm>
            <a:off x="7162800" y="2438400"/>
            <a:ext cx="928688" cy="642938"/>
          </a:xfrm>
          <a:prstGeom prst="ellipse">
            <a:avLst/>
          </a:prstGeom>
          <a:noFill/>
          <a:ln w="38100">
            <a:solidFill>
              <a:srgbClr val="FF6600"/>
            </a:solidFill>
            <a:round/>
            <a:headEnd/>
            <a:tailEnd/>
          </a:ln>
          <a:extLst>
            <a:ext uri="{909E8E84-426E-40dd-AFC4-6F175D3DCCD1}">
              <a14:hiddenFill xmlns="" xmlns:a14="http://schemas.microsoft.com/office/drawing/2010/main">
                <a:solidFill>
                  <a:srgbClr val="FFFFFF"/>
                </a:solidFill>
              </a14:hiddenFill>
            </a:ext>
          </a:extLst>
        </p:spPr>
        <p:txBody>
          <a:bodyPr/>
          <a:lstStyle/>
          <a:p>
            <a:pPr algn="ctr" defTabSz="457200">
              <a:spcBef>
                <a:spcPct val="0"/>
              </a:spcBef>
              <a:buFontTx/>
              <a:buNone/>
            </a:pPr>
            <a:endParaRPr lang="sv-SE" sz="1800" smtClean="0">
              <a:solidFill>
                <a:srgbClr val="FF6600"/>
              </a:solidFill>
              <a:latin typeface="Calibri" charset="0"/>
              <a:ea typeface="MS PGothic" charset="0"/>
              <a:cs typeface="MS PGothic" charset="0"/>
            </a:endParaRPr>
          </a:p>
        </p:txBody>
      </p:sp>
    </p:spTree>
    <p:extLst>
      <p:ext uri="{BB962C8B-B14F-4D97-AF65-F5344CB8AC3E}">
        <p14:creationId xmlns:p14="http://schemas.microsoft.com/office/powerpoint/2010/main" val="281642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467544" y="476672"/>
            <a:ext cx="7056784" cy="1200329"/>
          </a:xfrm>
          <a:prstGeom prst="rect">
            <a:avLst/>
          </a:prstGeom>
        </p:spPr>
        <p:txBody>
          <a:bodyPr wrap="square">
            <a:spAutoFit/>
          </a:bodyPr>
          <a:lstStyle/>
          <a:p>
            <a:pPr>
              <a:buNone/>
            </a:pPr>
            <a:r>
              <a:rPr lang="sv-SE" dirty="0" smtClean="0">
                <a:latin typeface="Arial" panose="020B0604020202020204" pitchFamily="34" charset="0"/>
                <a:ea typeface="Calibri" panose="020F0502020204030204" pitchFamily="34" charset="0"/>
              </a:rPr>
              <a:t>Vänligen notera: </a:t>
            </a:r>
            <a:br>
              <a:rPr lang="sv-SE" dirty="0" smtClean="0">
                <a:latin typeface="Arial" panose="020B0604020202020204" pitchFamily="34" charset="0"/>
                <a:ea typeface="Calibri" panose="020F0502020204030204" pitchFamily="34" charset="0"/>
              </a:rPr>
            </a:br>
            <a:r>
              <a:rPr lang="sv-SE" dirty="0" smtClean="0">
                <a:latin typeface="Arial" panose="020B0604020202020204" pitchFamily="34" charset="0"/>
                <a:ea typeface="Calibri" panose="020F0502020204030204" pitchFamily="34" charset="0"/>
              </a:rPr>
              <a:t>Bilder </a:t>
            </a:r>
            <a:r>
              <a:rPr lang="sv-SE" dirty="0">
                <a:latin typeface="Arial" panose="020B0604020202020204" pitchFamily="34" charset="0"/>
                <a:ea typeface="Calibri" panose="020F0502020204030204" pitchFamily="34" charset="0"/>
              </a:rPr>
              <a:t>och illustrationer i </a:t>
            </a:r>
            <a:r>
              <a:rPr lang="sv-SE" dirty="0" smtClean="0">
                <a:latin typeface="Arial" panose="020B0604020202020204" pitchFamily="34" charset="0"/>
                <a:ea typeface="Calibri" panose="020F0502020204030204" pitchFamily="34" charset="0"/>
              </a:rPr>
              <a:t>detta utbildningspaket </a:t>
            </a:r>
            <a:r>
              <a:rPr lang="sv-SE" dirty="0">
                <a:latin typeface="Arial" panose="020B0604020202020204" pitchFamily="34" charset="0"/>
                <a:ea typeface="Calibri" panose="020F0502020204030204" pitchFamily="34" charset="0"/>
              </a:rPr>
              <a:t>får inte användas eller spridas i andra </a:t>
            </a:r>
            <a:r>
              <a:rPr lang="sv-SE" dirty="0" smtClean="0">
                <a:latin typeface="Arial" panose="020B0604020202020204" pitchFamily="34" charset="0"/>
                <a:ea typeface="Calibri" panose="020F0502020204030204" pitchFamily="34" charset="0"/>
              </a:rPr>
              <a:t>sammanhang.</a:t>
            </a:r>
            <a:endParaRPr lang="sv-SE" dirty="0"/>
          </a:p>
        </p:txBody>
      </p:sp>
    </p:spTree>
    <p:extLst>
      <p:ext uri="{BB962C8B-B14F-4D97-AF65-F5344CB8AC3E}">
        <p14:creationId xmlns:p14="http://schemas.microsoft.com/office/powerpoint/2010/main" val="249573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Text Box 2"/>
          <p:cNvSpPr txBox="1">
            <a:spLocks noChangeArrowheads="1"/>
          </p:cNvSpPr>
          <p:nvPr/>
        </p:nvSpPr>
        <p:spPr bwMode="auto">
          <a:xfrm rot="-5400000">
            <a:off x="-196200" y="3626032"/>
            <a:ext cx="2835762" cy="461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sz="3600">
                <a:solidFill>
                  <a:srgbClr val="669900"/>
                </a:solidFill>
                <a:latin typeface="Gill Sans MT" charset="0"/>
                <a:ea typeface="ＭＳ Ｐゴシック" charset="0"/>
                <a:cs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algn="ctr" defTabSz="914306" eaLnBrk="1" hangingPunct="1">
              <a:spcBef>
                <a:spcPct val="0"/>
              </a:spcBef>
              <a:buFontTx/>
              <a:buNone/>
            </a:pPr>
            <a:r>
              <a:rPr lang="en-US" sz="2400">
                <a:solidFill>
                  <a:srgbClr val="000000"/>
                </a:solidFill>
                <a:latin typeface="Arial" charset="0"/>
              </a:rPr>
              <a:t>Ekosyste</a:t>
            </a:r>
            <a:r>
              <a:rPr lang="sv-SE" sz="2400">
                <a:solidFill>
                  <a:srgbClr val="000000"/>
                </a:solidFill>
                <a:latin typeface="Arial" charset="0"/>
              </a:rPr>
              <a:t>m-</a:t>
            </a:r>
            <a:r>
              <a:rPr lang="en-US" sz="2400">
                <a:solidFill>
                  <a:srgbClr val="000000"/>
                </a:solidFill>
                <a:latin typeface="Arial" charset="0"/>
              </a:rPr>
              <a:t>tillstån</a:t>
            </a:r>
            <a:r>
              <a:rPr lang="sv-SE" sz="2400">
                <a:solidFill>
                  <a:srgbClr val="000000"/>
                </a:solidFill>
                <a:latin typeface="Arial" charset="0"/>
              </a:rPr>
              <a:t>d</a:t>
            </a:r>
            <a:endParaRPr lang="en-US" sz="2400">
              <a:solidFill>
                <a:srgbClr val="196619"/>
              </a:solidFill>
              <a:latin typeface="Arial" charset="0"/>
            </a:endParaRPr>
          </a:p>
        </p:txBody>
      </p:sp>
      <p:sp>
        <p:nvSpPr>
          <p:cNvPr id="8194" name="Text Box 3"/>
          <p:cNvSpPr txBox="1">
            <a:spLocks noChangeArrowheads="1"/>
          </p:cNvSpPr>
          <p:nvPr/>
        </p:nvSpPr>
        <p:spPr bwMode="auto">
          <a:xfrm>
            <a:off x="2344048" y="5780115"/>
            <a:ext cx="4392679" cy="461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sz="3600">
                <a:solidFill>
                  <a:srgbClr val="669900"/>
                </a:solidFill>
                <a:latin typeface="Gill Sans MT" charset="0"/>
                <a:ea typeface="ＭＳ Ｐゴシック" charset="0"/>
                <a:cs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defTabSz="914306" eaLnBrk="1" hangingPunct="1">
              <a:spcBef>
                <a:spcPct val="0"/>
              </a:spcBef>
              <a:buFontTx/>
              <a:buNone/>
            </a:pPr>
            <a:r>
              <a:rPr lang="en-US" sz="2400">
                <a:solidFill>
                  <a:srgbClr val="000000"/>
                </a:solidFill>
                <a:latin typeface="Arial" charset="0"/>
              </a:rPr>
              <a:t>Miljöpåfrestning/förlust av </a:t>
            </a:r>
            <a:r>
              <a:rPr lang="sv-SE" sz="2400">
                <a:solidFill>
                  <a:srgbClr val="000000"/>
                </a:solidFill>
                <a:latin typeface="Arial" charset="0"/>
              </a:rPr>
              <a:t>arter</a:t>
            </a:r>
            <a:endParaRPr lang="en-US" sz="2400">
              <a:solidFill>
                <a:srgbClr val="196619"/>
              </a:solidFill>
              <a:latin typeface="Arial" charset="0"/>
            </a:endParaRPr>
          </a:p>
        </p:txBody>
      </p:sp>
      <p:sp>
        <p:nvSpPr>
          <p:cNvPr id="8195" name="Line 4"/>
          <p:cNvSpPr>
            <a:spLocks noChangeAspect="1" noChangeShapeType="1"/>
          </p:cNvSpPr>
          <p:nvPr/>
        </p:nvSpPr>
        <p:spPr bwMode="auto">
          <a:xfrm>
            <a:off x="1602680" y="2192368"/>
            <a:ext cx="0" cy="3552825"/>
          </a:xfrm>
          <a:prstGeom prst="line">
            <a:avLst/>
          </a:prstGeom>
          <a:noFill/>
          <a:ln w="19050">
            <a:solidFill>
              <a:schemeClr val="tx1"/>
            </a:solidFill>
            <a:round/>
            <a:headEnd type="triangle" w="med" len="med"/>
            <a:tailEnd/>
          </a:ln>
          <a:extLst>
            <a:ext uri="{909E8E84-426E-40dd-AFC4-6F175D3DCCD1}">
              <a14:hiddenFill xmlns="" xmlns:a14="http://schemas.microsoft.com/office/drawing/2010/main">
                <a:noFill/>
              </a14:hiddenFill>
            </a:ext>
          </a:extLst>
        </p:spPr>
        <p:txBody>
          <a:bodyPr wrap="none" lIns="91430" tIns="45716" rIns="91430" bIns="45716" anchor="ctr"/>
          <a:lstStyle/>
          <a:p>
            <a:pPr algn="ctr" defTabSz="914306">
              <a:spcBef>
                <a:spcPct val="0"/>
              </a:spcBef>
              <a:buFontTx/>
              <a:buNone/>
            </a:pPr>
            <a:endParaRPr lang="sv-SE" sz="3600">
              <a:solidFill>
                <a:srgbClr val="669900"/>
              </a:solidFill>
              <a:latin typeface="Gill Sans MT" charset="0"/>
              <a:ea typeface="ＭＳ Ｐゴシック" charset="0"/>
              <a:cs typeface="ＭＳ Ｐゴシック" charset="0"/>
            </a:endParaRPr>
          </a:p>
        </p:txBody>
      </p:sp>
      <p:sp>
        <p:nvSpPr>
          <p:cNvPr id="8196" name="Line 5"/>
          <p:cNvSpPr>
            <a:spLocks noChangeAspect="1" noChangeShapeType="1"/>
          </p:cNvSpPr>
          <p:nvPr/>
        </p:nvSpPr>
        <p:spPr bwMode="auto">
          <a:xfrm>
            <a:off x="1602687" y="5745187"/>
            <a:ext cx="6175375" cy="0"/>
          </a:xfrm>
          <a:prstGeom prst="line">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430" tIns="45716" rIns="91430" bIns="45716" anchor="ctr"/>
          <a:lstStyle/>
          <a:p>
            <a:pPr algn="ctr" defTabSz="914306">
              <a:spcBef>
                <a:spcPct val="0"/>
              </a:spcBef>
              <a:buFontTx/>
              <a:buNone/>
            </a:pPr>
            <a:endParaRPr lang="sv-SE" sz="3600">
              <a:solidFill>
                <a:srgbClr val="669900"/>
              </a:solidFill>
              <a:latin typeface="Gill Sans MT" charset="0"/>
              <a:ea typeface="ＭＳ Ｐゴシック" charset="0"/>
              <a:cs typeface="ＭＳ Ｐゴシック" charset="0"/>
            </a:endParaRPr>
          </a:p>
        </p:txBody>
      </p:sp>
      <p:sp>
        <p:nvSpPr>
          <p:cNvPr id="8197" name="Rectangle 6"/>
          <p:cNvSpPr>
            <a:spLocks noChangeArrowheads="1"/>
          </p:cNvSpPr>
          <p:nvPr/>
        </p:nvSpPr>
        <p:spPr bwMode="auto">
          <a:xfrm>
            <a:off x="654187" y="392343"/>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6" rIns="91430" bIns="45716" anchor="ctr"/>
          <a:lstStyle/>
          <a:p>
            <a:pPr defTabSz="914306">
              <a:spcBef>
                <a:spcPct val="0"/>
              </a:spcBef>
              <a:buFontTx/>
              <a:buNone/>
            </a:pPr>
            <a:r>
              <a:rPr lang="sv-SE" sz="3200" dirty="0" smtClean="0">
                <a:solidFill>
                  <a:srgbClr val="808080"/>
                </a:solidFill>
                <a:latin typeface="Gill Sans MT" charset="0"/>
                <a:ea typeface="ＭＳ Ｐゴシック" charset="0"/>
                <a:cs typeface="ＭＳ Ｐゴシック" charset="0"/>
              </a:rPr>
              <a:t>Kunskap om icke-linjära system - tröskeleffekter </a:t>
            </a:r>
            <a:endParaRPr lang="sv-SE" sz="1800" dirty="0">
              <a:solidFill>
                <a:srgbClr val="808080"/>
              </a:solidFill>
              <a:latin typeface="Gill Sans MT" charset="0"/>
              <a:ea typeface="ＭＳ Ｐゴシック" charset="0"/>
              <a:cs typeface="ＭＳ Ｐゴシック" charset="0"/>
            </a:endParaRPr>
          </a:p>
        </p:txBody>
      </p:sp>
      <p:pic>
        <p:nvPicPr>
          <p:cNvPr id="1311751" name="Picture 7" descr="alger29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9819" y="1987576"/>
            <a:ext cx="2592387" cy="178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1753" name="Freeform 9"/>
          <p:cNvSpPr>
            <a:spLocks/>
          </p:cNvSpPr>
          <p:nvPr/>
        </p:nvSpPr>
        <p:spPr bwMode="auto">
          <a:xfrm>
            <a:off x="1769368" y="2479705"/>
            <a:ext cx="5759450" cy="3036887"/>
          </a:xfrm>
          <a:custGeom>
            <a:avLst/>
            <a:gdLst>
              <a:gd name="T0" fmla="*/ 0 w 3628"/>
              <a:gd name="T1" fmla="*/ 12700 h 1913"/>
              <a:gd name="T2" fmla="*/ 2016125 w 3628"/>
              <a:gd name="T3" fmla="*/ 300037 h 1913"/>
              <a:gd name="T4" fmla="*/ 2808288 w 3628"/>
              <a:gd name="T5" fmla="*/ 1812925 h 1913"/>
              <a:gd name="T6" fmla="*/ 3382963 w 3628"/>
              <a:gd name="T7" fmla="*/ 2820987 h 1913"/>
              <a:gd name="T8" fmla="*/ 5759450 w 3628"/>
              <a:gd name="T9" fmla="*/ 3036887 h 1913"/>
              <a:gd name="T10" fmla="*/ 0 60000 65536"/>
              <a:gd name="T11" fmla="*/ 0 60000 65536"/>
              <a:gd name="T12" fmla="*/ 0 60000 65536"/>
              <a:gd name="T13" fmla="*/ 0 60000 65536"/>
              <a:gd name="T14" fmla="*/ 0 60000 65536"/>
              <a:gd name="T15" fmla="*/ 0 w 3628"/>
              <a:gd name="T16" fmla="*/ 0 h 1913"/>
              <a:gd name="T17" fmla="*/ 3628 w 3628"/>
              <a:gd name="T18" fmla="*/ 1913 h 1913"/>
            </a:gdLst>
            <a:ahLst/>
            <a:cxnLst>
              <a:cxn ang="T10">
                <a:pos x="T0" y="T1"/>
              </a:cxn>
              <a:cxn ang="T11">
                <a:pos x="T2" y="T3"/>
              </a:cxn>
              <a:cxn ang="T12">
                <a:pos x="T4" y="T5"/>
              </a:cxn>
              <a:cxn ang="T13">
                <a:pos x="T6" y="T7"/>
              </a:cxn>
              <a:cxn ang="T14">
                <a:pos x="T8" y="T9"/>
              </a:cxn>
            </a:cxnLst>
            <a:rect l="T15" t="T16" r="T17" b="T18"/>
            <a:pathLst>
              <a:path w="3628" h="1913">
                <a:moveTo>
                  <a:pt x="0" y="8"/>
                </a:moveTo>
                <a:cubicBezTo>
                  <a:pt x="487" y="4"/>
                  <a:pt x="975" y="0"/>
                  <a:pt x="1270" y="189"/>
                </a:cubicBezTo>
                <a:cubicBezTo>
                  <a:pt x="1565" y="378"/>
                  <a:pt x="1626" y="877"/>
                  <a:pt x="1769" y="1142"/>
                </a:cubicBezTo>
                <a:cubicBezTo>
                  <a:pt x="1912" y="1407"/>
                  <a:pt x="1821" y="1649"/>
                  <a:pt x="2131" y="1777"/>
                </a:cubicBezTo>
                <a:cubicBezTo>
                  <a:pt x="2441" y="1905"/>
                  <a:pt x="3379" y="1890"/>
                  <a:pt x="3628" y="1913"/>
                </a:cubicBezTo>
              </a:path>
            </a:pathLst>
          </a:custGeom>
          <a:noFill/>
          <a:ln w="38100">
            <a:solidFill>
              <a:srgbClr val="669900"/>
            </a:solidFill>
            <a:round/>
            <a:headEnd/>
            <a:tailEnd/>
          </a:ln>
          <a:extLst>
            <a:ext uri="{909E8E84-426E-40dd-AFC4-6F175D3DCCD1}">
              <a14:hiddenFill xmlns="" xmlns:a14="http://schemas.microsoft.com/office/drawing/2010/main">
                <a:solidFill>
                  <a:srgbClr val="FFFFFF"/>
                </a:solidFill>
              </a14:hiddenFill>
            </a:ext>
          </a:extLst>
        </p:spPr>
        <p:txBody>
          <a:bodyPr lIns="91430" tIns="45716" rIns="91430" bIns="45716" anchor="ctr"/>
          <a:lstStyle/>
          <a:p>
            <a:pPr algn="ctr" defTabSz="914306">
              <a:spcBef>
                <a:spcPct val="0"/>
              </a:spcBef>
              <a:buFontTx/>
              <a:buNone/>
            </a:pPr>
            <a:endParaRPr lang="sv-SE" sz="3600">
              <a:solidFill>
                <a:srgbClr val="669900"/>
              </a:solidFill>
              <a:latin typeface="Gill Sans MT" charset="0"/>
              <a:ea typeface="ＭＳ Ｐゴシック" charset="0"/>
              <a:cs typeface="ＭＳ Ｐゴシック" charset="0"/>
            </a:endParaRPr>
          </a:p>
        </p:txBody>
      </p:sp>
      <p:pic>
        <p:nvPicPr>
          <p:cNvPr id="1311754" name="Picture 10" descr="GoEnglish_com_TheStrawThatBrokeTheCamelsBac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61530" y="3284563"/>
            <a:ext cx="2706688" cy="2160588"/>
          </a:xfrm>
          <a:prstGeom prst="rect">
            <a:avLst/>
          </a:prstGeom>
          <a:noFill/>
          <a:ln w="285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grpSp>
        <p:nvGrpSpPr>
          <p:cNvPr id="2" name="Group 11"/>
          <p:cNvGrpSpPr>
            <a:grpSpLocks/>
          </p:cNvGrpSpPr>
          <p:nvPr/>
        </p:nvGrpSpPr>
        <p:grpSpPr bwMode="auto">
          <a:xfrm>
            <a:off x="5296799" y="3860828"/>
            <a:ext cx="2713037" cy="1798637"/>
            <a:chOff x="3787" y="2251"/>
            <a:chExt cx="1709" cy="1133"/>
          </a:xfrm>
        </p:grpSpPr>
        <p:pic>
          <p:nvPicPr>
            <p:cNvPr id="8203"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87" y="2251"/>
              <a:ext cx="1709" cy="1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04" name="Picture 13" descr="MCj00839140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76" y="2342"/>
              <a:ext cx="1081" cy="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97382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11753"/>
                                        </p:tgtEl>
                                        <p:attrNameLst>
                                          <p:attrName>style.visibility</p:attrName>
                                        </p:attrNameLst>
                                      </p:cBhvr>
                                      <p:to>
                                        <p:strVal val="visible"/>
                                      </p:to>
                                    </p:set>
                                    <p:animEffect transition="in" filter="wipe(left)">
                                      <p:cBhvr>
                                        <p:cTn id="7" dur="2000"/>
                                        <p:tgtEl>
                                          <p:spTgt spid="13117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31175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31175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175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1378" name="Picture 3" descr="PB_FIG33_globaia 16 J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89050" y="709613"/>
            <a:ext cx="6977063" cy="626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379" name="TextBox 4"/>
          <p:cNvSpPr txBox="1">
            <a:spLocks noChangeArrowheads="1"/>
          </p:cNvSpPr>
          <p:nvPr/>
        </p:nvSpPr>
        <p:spPr bwMode="auto">
          <a:xfrm>
            <a:off x="279400" y="230188"/>
            <a:ext cx="3748088" cy="862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600">
                <a:solidFill>
                  <a:srgbClr val="669900"/>
                </a:solidFill>
                <a:latin typeface="Gill Sans MT" charset="0"/>
                <a:ea typeface="ＭＳ Ｐゴシック" charset="0"/>
                <a:cs typeface="ＭＳ Ｐゴシック" charset="0"/>
              </a:defRPr>
            </a:lvl1pPr>
            <a:lvl2pPr marL="742950" indent="-285750" defTabSz="457200" eaLnBrk="0" hangingPunct="0">
              <a:defRPr sz="3600">
                <a:solidFill>
                  <a:srgbClr val="669900"/>
                </a:solidFill>
                <a:latin typeface="Gill Sans MT" charset="0"/>
                <a:ea typeface="ＭＳ Ｐゴシック" charset="0"/>
              </a:defRPr>
            </a:lvl2pPr>
            <a:lvl3pPr marL="1143000" indent="-228600" defTabSz="457200" eaLnBrk="0" hangingPunct="0">
              <a:defRPr sz="3600">
                <a:solidFill>
                  <a:srgbClr val="669900"/>
                </a:solidFill>
                <a:latin typeface="Gill Sans MT" charset="0"/>
                <a:ea typeface="ＭＳ Ｐゴシック" charset="0"/>
              </a:defRPr>
            </a:lvl3pPr>
            <a:lvl4pPr marL="1600200" indent="-228600" defTabSz="457200" eaLnBrk="0" hangingPunct="0">
              <a:defRPr sz="3600">
                <a:solidFill>
                  <a:srgbClr val="669900"/>
                </a:solidFill>
                <a:latin typeface="Gill Sans MT" charset="0"/>
                <a:ea typeface="ＭＳ Ｐゴシック" charset="0"/>
              </a:defRPr>
            </a:lvl4pPr>
            <a:lvl5pPr marL="2057400" indent="-228600" defTabSz="4572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algn="ctr" eaLnBrk="1" hangingPunct="1">
              <a:spcBef>
                <a:spcPct val="0"/>
              </a:spcBef>
              <a:buFontTx/>
              <a:buNone/>
            </a:pPr>
            <a:r>
              <a:rPr lang="en-US" sz="3200" smtClean="0">
                <a:solidFill>
                  <a:srgbClr val="3366FF"/>
                </a:solidFill>
                <a:latin typeface="Calibri" charset="0"/>
                <a:ea typeface="MS PGothic" charset="0"/>
                <a:cs typeface="MS PGothic" charset="0"/>
              </a:rPr>
              <a:t>Planetary Boundaries</a:t>
            </a:r>
            <a:endParaRPr lang="en-US" sz="3200" smtClean="0">
              <a:solidFill>
                <a:srgbClr val="BFBFBF"/>
              </a:solidFill>
              <a:latin typeface="Calibri" charset="0"/>
              <a:ea typeface="MS PGothic" charset="0"/>
              <a:cs typeface="MS PGothic" charset="0"/>
            </a:endParaRPr>
          </a:p>
          <a:p>
            <a:pPr algn="ctr" eaLnBrk="1" hangingPunct="1">
              <a:spcBef>
                <a:spcPct val="0"/>
              </a:spcBef>
              <a:buFontTx/>
              <a:buNone/>
            </a:pPr>
            <a:r>
              <a:rPr lang="en-US" sz="1800" smtClean="0">
                <a:solidFill>
                  <a:srgbClr val="BFBFBF"/>
                </a:solidFill>
                <a:latin typeface="Calibri" charset="0"/>
                <a:ea typeface="MS PGothic" charset="0"/>
                <a:cs typeface="MS PGothic" charset="0"/>
              </a:rPr>
              <a:t>A safe operating space for humanity</a:t>
            </a:r>
            <a:endParaRPr lang="en-US" sz="1800" smtClean="0">
              <a:solidFill>
                <a:srgbClr val="3366FF"/>
              </a:solidFill>
              <a:latin typeface="Calibri" charset="0"/>
              <a:ea typeface="MS PGothic" charset="0"/>
              <a:cs typeface="MS PGothic" charset="0"/>
            </a:endParaRPr>
          </a:p>
        </p:txBody>
      </p:sp>
      <p:sp>
        <p:nvSpPr>
          <p:cNvPr id="101380" name="TextBox 5"/>
          <p:cNvSpPr txBox="1">
            <a:spLocks noChangeArrowheads="1"/>
          </p:cNvSpPr>
          <p:nvPr/>
        </p:nvSpPr>
        <p:spPr bwMode="auto">
          <a:xfrm>
            <a:off x="279400" y="6384925"/>
            <a:ext cx="365601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600">
                <a:solidFill>
                  <a:srgbClr val="669900"/>
                </a:solidFill>
                <a:latin typeface="Gill Sans MT" charset="0"/>
                <a:ea typeface="ＭＳ Ｐゴシック" charset="0"/>
                <a:cs typeface="ＭＳ Ｐゴシック" charset="0"/>
              </a:defRPr>
            </a:lvl1pPr>
            <a:lvl2pPr marL="742950" indent="-285750" defTabSz="457200" eaLnBrk="0" hangingPunct="0">
              <a:defRPr sz="3600">
                <a:solidFill>
                  <a:srgbClr val="669900"/>
                </a:solidFill>
                <a:latin typeface="Gill Sans MT" charset="0"/>
                <a:ea typeface="ＭＳ Ｐゴシック" charset="0"/>
              </a:defRPr>
            </a:lvl2pPr>
            <a:lvl3pPr marL="1143000" indent="-228600" defTabSz="457200" eaLnBrk="0" hangingPunct="0">
              <a:defRPr sz="3600">
                <a:solidFill>
                  <a:srgbClr val="669900"/>
                </a:solidFill>
                <a:latin typeface="Gill Sans MT" charset="0"/>
                <a:ea typeface="ＭＳ Ｐゴシック" charset="0"/>
              </a:defRPr>
            </a:lvl3pPr>
            <a:lvl4pPr marL="1600200" indent="-228600" defTabSz="457200" eaLnBrk="0" hangingPunct="0">
              <a:defRPr sz="3600">
                <a:solidFill>
                  <a:srgbClr val="669900"/>
                </a:solidFill>
                <a:latin typeface="Gill Sans MT" charset="0"/>
                <a:ea typeface="ＭＳ Ｐゴシック" charset="0"/>
              </a:defRPr>
            </a:lvl4pPr>
            <a:lvl5pPr marL="2057400" indent="-228600" defTabSz="4572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algn="ctr" eaLnBrk="1" hangingPunct="1">
              <a:spcBef>
                <a:spcPct val="0"/>
              </a:spcBef>
              <a:buFontTx/>
              <a:buNone/>
            </a:pPr>
            <a:r>
              <a:rPr lang="en-US" sz="1800" smtClean="0">
                <a:solidFill>
                  <a:srgbClr val="FFFFFF"/>
                </a:solidFill>
                <a:latin typeface="Calibri" charset="0"/>
                <a:ea typeface="MS PGothic" charset="0"/>
                <a:cs typeface="MS PGothic" charset="0"/>
              </a:rPr>
              <a:t>Steffen </a:t>
            </a:r>
            <a:r>
              <a:rPr lang="en-US" sz="1800" i="1" smtClean="0">
                <a:solidFill>
                  <a:srgbClr val="FFFFFF"/>
                </a:solidFill>
                <a:latin typeface="Calibri" charset="0"/>
                <a:ea typeface="MS PGothic" charset="0"/>
                <a:cs typeface="MS PGothic" charset="0"/>
              </a:rPr>
              <a:t>et al </a:t>
            </a:r>
            <a:r>
              <a:rPr lang="en-US" sz="1800" smtClean="0">
                <a:solidFill>
                  <a:srgbClr val="FFFFFF"/>
                </a:solidFill>
                <a:latin typeface="Calibri" charset="0"/>
                <a:ea typeface="MS PGothic" charset="0"/>
                <a:cs typeface="MS PGothic" charset="0"/>
              </a:rPr>
              <a:t>Science 16 January 2015</a:t>
            </a:r>
          </a:p>
        </p:txBody>
      </p:sp>
    </p:spTree>
    <p:extLst>
      <p:ext uri="{BB962C8B-B14F-4D97-AF65-F5344CB8AC3E}">
        <p14:creationId xmlns:p14="http://schemas.microsoft.com/office/powerpoint/2010/main" val="2127728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4" name="Bildobjekt 3" descr="Planetensgränser på svensk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1100" y="0"/>
            <a:ext cx="6760551" cy="6858000"/>
          </a:xfrm>
          <a:prstGeom prst="rect">
            <a:avLst/>
          </a:prstGeom>
        </p:spPr>
      </p:pic>
    </p:spTree>
    <p:extLst>
      <p:ext uri="{BB962C8B-B14F-4D97-AF65-F5344CB8AC3E}">
        <p14:creationId xmlns:p14="http://schemas.microsoft.com/office/powerpoint/2010/main" val="361042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3953" name="Text Box 5"/>
          <p:cNvSpPr txBox="1">
            <a:spLocks noChangeArrowheads="1"/>
          </p:cNvSpPr>
          <p:nvPr/>
        </p:nvSpPr>
        <p:spPr bwMode="auto">
          <a:xfrm>
            <a:off x="4951225" y="2708920"/>
            <a:ext cx="3816152"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rgbClr val="669900"/>
                </a:solidFill>
                <a:latin typeface="Gill Sans MT" charset="0"/>
                <a:ea typeface="ＭＳ Ｐゴシック" charset="0"/>
                <a:cs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algn="ctr" eaLnBrk="1" hangingPunct="1">
              <a:spcBef>
                <a:spcPct val="0"/>
              </a:spcBef>
              <a:buFontTx/>
              <a:buNone/>
            </a:pPr>
            <a:r>
              <a:rPr lang="sv-SE" sz="3200" b="1" dirty="0" smtClean="0">
                <a:solidFill>
                  <a:srgbClr val="7F7F7F"/>
                </a:solidFill>
              </a:rPr>
              <a:t>Övning:</a:t>
            </a:r>
          </a:p>
          <a:p>
            <a:pPr algn="ctr" eaLnBrk="1" hangingPunct="1">
              <a:spcBef>
                <a:spcPct val="0"/>
              </a:spcBef>
              <a:buFontTx/>
              <a:buNone/>
            </a:pPr>
            <a:r>
              <a:rPr lang="sv-SE" sz="3200" b="1" dirty="0" smtClean="0">
                <a:solidFill>
                  <a:srgbClr val="7F7F7F"/>
                </a:solidFill>
              </a:rPr>
              <a:t> Hur skapas en ekosystemtjänst?</a:t>
            </a:r>
            <a:endParaRPr lang="sv-SE" sz="1800" dirty="0" smtClean="0">
              <a:solidFill>
                <a:srgbClr val="7F7F7F"/>
              </a:solidFill>
            </a:endParaRPr>
          </a:p>
          <a:p>
            <a:pPr eaLnBrk="1" hangingPunct="1">
              <a:spcBef>
                <a:spcPct val="0"/>
              </a:spcBef>
              <a:buFontTx/>
              <a:buNone/>
            </a:pPr>
            <a:endParaRPr lang="sv-SE" sz="2400" dirty="0">
              <a:solidFill>
                <a:srgbClr val="7F7F7F"/>
              </a:solidFill>
            </a:endParaRPr>
          </a:p>
        </p:txBody>
      </p:sp>
      <p:pic>
        <p:nvPicPr>
          <p:cNvPr id="253954" name="Bildobjekt 7" descr="Omslag färg-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0825" y="260350"/>
            <a:ext cx="4681538"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9087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3953" name="Text Box 5"/>
          <p:cNvSpPr txBox="1">
            <a:spLocks noChangeArrowheads="1"/>
          </p:cNvSpPr>
          <p:nvPr/>
        </p:nvSpPr>
        <p:spPr bwMode="auto">
          <a:xfrm>
            <a:off x="4951225" y="2708920"/>
            <a:ext cx="3816152"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rgbClr val="669900"/>
                </a:solidFill>
                <a:latin typeface="Gill Sans MT" charset="0"/>
                <a:ea typeface="ＭＳ Ｐゴシック" charset="0"/>
                <a:cs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algn="ctr" eaLnBrk="1" hangingPunct="1">
              <a:spcBef>
                <a:spcPct val="0"/>
              </a:spcBef>
              <a:buFontTx/>
              <a:buNone/>
            </a:pPr>
            <a:r>
              <a:rPr lang="sv-SE" sz="3200" b="1" dirty="0" smtClean="0">
                <a:solidFill>
                  <a:srgbClr val="7F7F7F"/>
                </a:solidFill>
              </a:rPr>
              <a:t>Genomgång av övningen</a:t>
            </a:r>
          </a:p>
          <a:p>
            <a:pPr algn="ctr" eaLnBrk="1" hangingPunct="1">
              <a:spcBef>
                <a:spcPct val="0"/>
              </a:spcBef>
              <a:buFontTx/>
              <a:buNone/>
            </a:pPr>
            <a:endParaRPr lang="sv-SE" sz="3200" b="1" dirty="0">
              <a:solidFill>
                <a:srgbClr val="7F7F7F"/>
              </a:solidFill>
            </a:endParaRPr>
          </a:p>
          <a:p>
            <a:pPr algn="ctr" eaLnBrk="1" hangingPunct="1">
              <a:spcBef>
                <a:spcPct val="0"/>
              </a:spcBef>
              <a:buFontTx/>
              <a:buNone/>
            </a:pPr>
            <a:r>
              <a:rPr lang="sv-SE" sz="3200" b="1" dirty="0" smtClean="0">
                <a:solidFill>
                  <a:srgbClr val="7F7F7F"/>
                </a:solidFill>
              </a:rPr>
              <a:t>- reflektioner</a:t>
            </a:r>
            <a:endParaRPr lang="sv-SE" sz="2400" b="1" dirty="0">
              <a:solidFill>
                <a:srgbClr val="7F7F7F"/>
              </a:solidFill>
            </a:endParaRPr>
          </a:p>
        </p:txBody>
      </p:sp>
      <p:pic>
        <p:nvPicPr>
          <p:cNvPr id="253954" name="Bildobjekt 7" descr="Omslag färg-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0825" y="260350"/>
            <a:ext cx="4681538"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9228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0" y="377123"/>
            <a:ext cx="9140350" cy="5140109"/>
          </a:xfrm>
          <a:prstGeom prst="rect">
            <a:avLst/>
          </a:prstGeom>
        </p:spPr>
      </p:pic>
      <p:sp>
        <p:nvSpPr>
          <p:cNvPr id="2" name="Rubrik 1"/>
          <p:cNvSpPr>
            <a:spLocks noGrp="1"/>
          </p:cNvSpPr>
          <p:nvPr>
            <p:ph type="ctrTitle"/>
          </p:nvPr>
        </p:nvSpPr>
        <p:spPr>
          <a:xfrm>
            <a:off x="1153464" y="404664"/>
            <a:ext cx="6837071" cy="826459"/>
          </a:xfrm>
        </p:spPr>
        <p:txBody>
          <a:bodyPr/>
          <a:lstStyle/>
          <a:p>
            <a:r>
              <a:rPr lang="sv-SE" sz="3036" dirty="0" smtClean="0">
                <a:solidFill>
                  <a:srgbClr val="002060"/>
                </a:solidFill>
              </a:rPr>
              <a:t>Ekosystemtjänster </a:t>
            </a:r>
            <a:r>
              <a:rPr lang="sv-SE" sz="3036" dirty="0">
                <a:solidFill>
                  <a:srgbClr val="002060"/>
                </a:solidFill>
              </a:rPr>
              <a:t>i stålbranschen</a:t>
            </a:r>
          </a:p>
        </p:txBody>
      </p:sp>
    </p:spTree>
    <p:extLst>
      <p:ext uri="{BB962C8B-B14F-4D97-AF65-F5344CB8AC3E}">
        <p14:creationId xmlns:p14="http://schemas.microsoft.com/office/powerpoint/2010/main" val="16619333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23850" y="437665"/>
            <a:ext cx="8472488" cy="399047"/>
          </a:xfrm>
        </p:spPr>
        <p:txBody>
          <a:bodyPr/>
          <a:lstStyle/>
          <a:p>
            <a:pPr algn="ctr"/>
            <a:r>
              <a:rPr lang="sv-SE" sz="2400" dirty="0" smtClean="0">
                <a:solidFill>
                  <a:srgbClr val="002060"/>
                </a:solidFill>
              </a:rPr>
              <a:t>Svensk stålindustri </a:t>
            </a:r>
            <a:r>
              <a:rPr lang="sv-SE" sz="2400" dirty="0">
                <a:solidFill>
                  <a:srgbClr val="002060"/>
                </a:solidFill>
              </a:rPr>
              <a:t>deltog vid FN:s internationella havskonferens i New </a:t>
            </a:r>
            <a:r>
              <a:rPr lang="sv-SE" sz="2400" dirty="0" smtClean="0">
                <a:solidFill>
                  <a:srgbClr val="002060"/>
                </a:solidFill>
              </a:rPr>
              <a:t>York 2017</a:t>
            </a:r>
            <a:endParaRPr lang="sv-SE" sz="2400" dirty="0">
              <a:solidFill>
                <a:srgbClr val="002060"/>
              </a:solidFill>
            </a:endParaRPr>
          </a:p>
        </p:txBody>
      </p:sp>
      <p:sp>
        <p:nvSpPr>
          <p:cNvPr id="7" name="Rektangel 6"/>
          <p:cNvSpPr/>
          <p:nvPr/>
        </p:nvSpPr>
        <p:spPr>
          <a:xfrm>
            <a:off x="4797725" y="4828492"/>
            <a:ext cx="2108269" cy="230832"/>
          </a:xfrm>
          <a:prstGeom prst="rect">
            <a:avLst/>
          </a:prstGeom>
        </p:spPr>
        <p:txBody>
          <a:bodyPr wrap="none">
            <a:spAutoFit/>
          </a:bodyPr>
          <a:lstStyle/>
          <a:p>
            <a:pPr fontAlgn="auto">
              <a:spcBef>
                <a:spcPts val="0"/>
              </a:spcBef>
              <a:spcAft>
                <a:spcPts val="0"/>
              </a:spcAft>
              <a:buFontTx/>
              <a:buNone/>
            </a:pPr>
            <a:r>
              <a:rPr lang="sv-SE" sz="900" dirty="0">
                <a:solidFill>
                  <a:prstClr val="white"/>
                </a:solidFill>
                <a:latin typeface="Arial"/>
              </a:rPr>
              <a:t>SSAB i Oxelösund, foto: Bo Björkdahl</a:t>
            </a:r>
          </a:p>
        </p:txBody>
      </p:sp>
      <p:grpSp>
        <p:nvGrpSpPr>
          <p:cNvPr id="12" name="Grupp 11"/>
          <p:cNvGrpSpPr/>
          <p:nvPr/>
        </p:nvGrpSpPr>
        <p:grpSpPr>
          <a:xfrm>
            <a:off x="788307" y="1484784"/>
            <a:ext cx="7567386" cy="4276092"/>
            <a:chOff x="788307" y="1484784"/>
            <a:chExt cx="7567386" cy="4276092"/>
          </a:xfrm>
        </p:grpSpPr>
        <p:pic>
          <p:nvPicPr>
            <p:cNvPr id="8" name="Bildobjekt 7">
              <a:hlinkClick r:id="rId3"/>
            </p:cNvPr>
            <p:cNvPicPr>
              <a:picLocks noChangeAspect="1"/>
            </p:cNvPicPr>
            <p:nvPr/>
          </p:nvPicPr>
          <p:blipFill>
            <a:blip r:embed="rId4"/>
            <a:stretch>
              <a:fillRect/>
            </a:stretch>
          </p:blipFill>
          <p:spPr>
            <a:xfrm>
              <a:off x="788307" y="1484784"/>
              <a:ext cx="7567386" cy="4276092"/>
            </a:xfrm>
            <a:prstGeom prst="rect">
              <a:avLst/>
            </a:prstGeom>
            <a:ln>
              <a:noFill/>
            </a:ln>
            <a:effectLst>
              <a:outerShdw blurRad="292100" dist="139700" dir="2700000" algn="tl" rotWithShape="0">
                <a:srgbClr val="333333">
                  <a:alpha val="65000"/>
                </a:srgbClr>
              </a:outerShdw>
            </a:effectLst>
          </p:spPr>
        </p:pic>
        <p:pic>
          <p:nvPicPr>
            <p:cNvPr id="11" name="Bildobjekt 10">
              <a:hlinkClick r:id="rId3"/>
            </p:cNvPr>
            <p:cNvPicPr>
              <a:picLocks noChangeAspect="1"/>
            </p:cNvPicPr>
            <p:nvPr/>
          </p:nvPicPr>
          <p:blipFill>
            <a:blip r:embed="rId5"/>
            <a:stretch>
              <a:fillRect/>
            </a:stretch>
          </p:blipFill>
          <p:spPr>
            <a:xfrm>
              <a:off x="3584362" y="2767526"/>
              <a:ext cx="1975275" cy="1322947"/>
            </a:xfrm>
            <a:prstGeom prst="rect">
              <a:avLst/>
            </a:prstGeom>
          </p:spPr>
        </p:pic>
      </p:grpSp>
    </p:spTree>
    <p:extLst>
      <p:ext uri="{BB962C8B-B14F-4D97-AF65-F5344CB8AC3E}">
        <p14:creationId xmlns:p14="http://schemas.microsoft.com/office/powerpoint/2010/main" val="1559397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362082" y="404664"/>
            <a:ext cx="6476627" cy="288027"/>
          </a:xfrm>
        </p:spPr>
        <p:txBody>
          <a:bodyPr/>
          <a:lstStyle/>
          <a:p>
            <a:pPr algn="ctr"/>
            <a:r>
              <a:rPr lang="sv-SE" sz="2400" dirty="0">
                <a:solidFill>
                  <a:srgbClr val="002060"/>
                </a:solidFill>
              </a:rPr>
              <a:t>SSAB Oxelösund</a:t>
            </a:r>
          </a:p>
        </p:txBody>
      </p:sp>
      <p:pic>
        <p:nvPicPr>
          <p:cNvPr id="4" name="Platshållare för innehåll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619672" y="1484784"/>
            <a:ext cx="5961449" cy="4175984"/>
          </a:xfrm>
          <a:prstGeom prst="rect">
            <a:avLst/>
          </a:prstGeom>
        </p:spPr>
      </p:pic>
      <p:sp>
        <p:nvSpPr>
          <p:cNvPr id="7" name="Rektangel 6"/>
          <p:cNvSpPr/>
          <p:nvPr/>
        </p:nvSpPr>
        <p:spPr>
          <a:xfrm>
            <a:off x="5472852" y="5398146"/>
            <a:ext cx="2108269" cy="230832"/>
          </a:xfrm>
          <a:prstGeom prst="rect">
            <a:avLst/>
          </a:prstGeom>
        </p:spPr>
        <p:txBody>
          <a:bodyPr wrap="none">
            <a:spAutoFit/>
          </a:bodyPr>
          <a:lstStyle/>
          <a:p>
            <a:pPr fontAlgn="auto">
              <a:spcBef>
                <a:spcPts val="0"/>
              </a:spcBef>
              <a:spcAft>
                <a:spcPts val="0"/>
              </a:spcAft>
              <a:buFontTx/>
              <a:buNone/>
            </a:pPr>
            <a:r>
              <a:rPr lang="sv-SE" sz="900" dirty="0">
                <a:solidFill>
                  <a:prstClr val="white"/>
                </a:solidFill>
                <a:latin typeface="Arial"/>
              </a:rPr>
              <a:t>SSAB i Oxelösund, foto: Bo Björkdahl</a:t>
            </a:r>
          </a:p>
        </p:txBody>
      </p:sp>
    </p:spTree>
    <p:extLst>
      <p:ext uri="{BB962C8B-B14F-4D97-AF65-F5344CB8AC3E}">
        <p14:creationId xmlns:p14="http://schemas.microsoft.com/office/powerpoint/2010/main" val="1941752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11258" y="260648"/>
            <a:ext cx="9122735" cy="577850"/>
          </a:xfrm>
          <a:prstGeom prst="rect">
            <a:avLst/>
          </a:prstGeom>
          <a:solidFill>
            <a:schemeClr val="bg1"/>
          </a:solidFill>
          <a:ln>
            <a:noFill/>
          </a:ln>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auto">
              <a:lnSpc>
                <a:spcPct val="150000"/>
              </a:lnSpc>
              <a:spcBef>
                <a:spcPts val="0"/>
              </a:spcBef>
              <a:spcAft>
                <a:spcPts val="0"/>
              </a:spcAft>
              <a:buFontTx/>
              <a:buNone/>
            </a:pPr>
            <a:r>
              <a:rPr lang="sv-SE" b="1" dirty="0" smtClean="0">
                <a:solidFill>
                  <a:srgbClr val="002482"/>
                </a:solidFill>
              </a:rPr>
              <a:t>SSAB i Oxelösund skapar </a:t>
            </a:r>
            <a:r>
              <a:rPr lang="sv-SE" b="1" dirty="0">
                <a:solidFill>
                  <a:srgbClr val="002482"/>
                </a:solidFill>
              </a:rPr>
              <a:t>natur </a:t>
            </a:r>
            <a:r>
              <a:rPr lang="sv-SE" b="1" dirty="0" smtClean="0">
                <a:solidFill>
                  <a:srgbClr val="002482"/>
                </a:solidFill>
              </a:rPr>
              <a:t>på industriområdet</a:t>
            </a:r>
          </a:p>
        </p:txBody>
      </p:sp>
      <p:pic>
        <p:nvPicPr>
          <p:cNvPr id="3" name="Bildobjekt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6" y="1196752"/>
            <a:ext cx="5080671" cy="3283280"/>
          </a:xfrm>
          <a:prstGeom prst="rect">
            <a:avLst/>
          </a:prstGeom>
        </p:spPr>
      </p:pic>
      <p:pic>
        <p:nvPicPr>
          <p:cNvPr id="14" name="Bildobjekt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5697" y="3667077"/>
            <a:ext cx="5018303" cy="3190923"/>
          </a:xfrm>
          <a:prstGeom prst="rect">
            <a:avLst/>
          </a:prstGeom>
        </p:spPr>
      </p:pic>
      <p:sp>
        <p:nvSpPr>
          <p:cNvPr id="2" name="Rektangel 1"/>
          <p:cNvSpPr/>
          <p:nvPr/>
        </p:nvSpPr>
        <p:spPr>
          <a:xfrm>
            <a:off x="5490982" y="1467957"/>
            <a:ext cx="3240360" cy="1569660"/>
          </a:xfrm>
          <a:prstGeom prst="rect">
            <a:avLst/>
          </a:prstGeom>
        </p:spPr>
        <p:txBody>
          <a:bodyPr wrap="square">
            <a:spAutoFit/>
          </a:bodyPr>
          <a:lstStyle/>
          <a:p>
            <a:pPr fontAlgn="auto">
              <a:spcBef>
                <a:spcPts val="0"/>
              </a:spcBef>
              <a:spcAft>
                <a:spcPts val="0"/>
              </a:spcAft>
              <a:buFontTx/>
              <a:buNone/>
            </a:pPr>
            <a:r>
              <a:rPr lang="sv-SE" b="1" dirty="0" smtClean="0">
                <a:solidFill>
                  <a:srgbClr val="002482"/>
                </a:solidFill>
                <a:latin typeface="Calibri" panose="020F0502020204030204" pitchFamily="34" charset="0"/>
              </a:rPr>
              <a:t>–</a:t>
            </a:r>
            <a:r>
              <a:rPr lang="sv-SE" b="1" dirty="0" smtClean="0">
                <a:solidFill>
                  <a:srgbClr val="002482"/>
                </a:solidFill>
              </a:rPr>
              <a:t> </a:t>
            </a:r>
            <a:r>
              <a:rPr lang="sv-SE" b="1" dirty="0">
                <a:solidFill>
                  <a:srgbClr val="002482"/>
                </a:solidFill>
              </a:rPr>
              <a:t>ökar biologisk </a:t>
            </a:r>
            <a:r>
              <a:rPr lang="sv-SE" b="1" dirty="0" smtClean="0">
                <a:solidFill>
                  <a:srgbClr val="002482"/>
                </a:solidFill>
              </a:rPr>
              <a:t/>
            </a:r>
            <a:br>
              <a:rPr lang="sv-SE" b="1" dirty="0" smtClean="0">
                <a:solidFill>
                  <a:srgbClr val="002482"/>
                </a:solidFill>
              </a:rPr>
            </a:br>
            <a:r>
              <a:rPr lang="sv-SE" b="1" dirty="0" smtClean="0">
                <a:solidFill>
                  <a:srgbClr val="002482"/>
                </a:solidFill>
              </a:rPr>
              <a:t>mångfald och </a:t>
            </a:r>
            <a:r>
              <a:rPr lang="sv-SE" b="1" dirty="0">
                <a:solidFill>
                  <a:srgbClr val="002482"/>
                </a:solidFill>
              </a:rPr>
              <a:t>ger grönområden för </a:t>
            </a:r>
            <a:endParaRPr lang="sv-SE" b="1" dirty="0" smtClean="0">
              <a:solidFill>
                <a:srgbClr val="002482"/>
              </a:solidFill>
            </a:endParaRPr>
          </a:p>
          <a:p>
            <a:pPr fontAlgn="auto">
              <a:spcBef>
                <a:spcPts val="0"/>
              </a:spcBef>
              <a:spcAft>
                <a:spcPts val="0"/>
              </a:spcAft>
              <a:buFontTx/>
              <a:buNone/>
            </a:pPr>
            <a:r>
              <a:rPr lang="sv-SE" b="1" dirty="0" smtClean="0">
                <a:solidFill>
                  <a:srgbClr val="002482"/>
                </a:solidFill>
              </a:rPr>
              <a:t>personal</a:t>
            </a:r>
            <a:endParaRPr lang="sv-SE" b="1" dirty="0">
              <a:solidFill>
                <a:srgbClr val="002482"/>
              </a:solidFill>
            </a:endParaRPr>
          </a:p>
        </p:txBody>
      </p:sp>
    </p:spTree>
    <p:extLst>
      <p:ext uri="{BB962C8B-B14F-4D97-AF65-F5344CB8AC3E}">
        <p14:creationId xmlns:p14="http://schemas.microsoft.com/office/powerpoint/2010/main" val="156229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5973986" y="4991692"/>
            <a:ext cx="2108269" cy="230832"/>
          </a:xfrm>
          <a:prstGeom prst="rect">
            <a:avLst/>
          </a:prstGeom>
        </p:spPr>
        <p:txBody>
          <a:bodyPr wrap="none">
            <a:spAutoFit/>
          </a:bodyPr>
          <a:lstStyle/>
          <a:p>
            <a:pPr fontAlgn="auto">
              <a:spcBef>
                <a:spcPts val="0"/>
              </a:spcBef>
              <a:spcAft>
                <a:spcPts val="0"/>
              </a:spcAft>
              <a:buFontTx/>
              <a:buNone/>
            </a:pPr>
            <a:r>
              <a:rPr lang="sv-SE" sz="900" dirty="0">
                <a:solidFill>
                  <a:prstClr val="white"/>
                </a:solidFill>
                <a:latin typeface="Arial"/>
              </a:rPr>
              <a:t>SSAB i Oxelösund, foto: Bo Björkdahl</a:t>
            </a:r>
          </a:p>
        </p:txBody>
      </p:sp>
      <p:grpSp>
        <p:nvGrpSpPr>
          <p:cNvPr id="15" name="Grupp 14"/>
          <p:cNvGrpSpPr/>
          <p:nvPr/>
        </p:nvGrpSpPr>
        <p:grpSpPr>
          <a:xfrm>
            <a:off x="1259632" y="405840"/>
            <a:ext cx="6984776" cy="6191512"/>
            <a:chOff x="-1372639" y="-844884"/>
            <a:chExt cx="12605164" cy="11694093"/>
          </a:xfrm>
        </p:grpSpPr>
        <p:pic>
          <p:nvPicPr>
            <p:cNvPr id="11" name="Picture 3" descr="C:\Users\nillju\Pictures\Nyköping\Långsjön\Långsjön\29 mars_-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813" y="1085615"/>
              <a:ext cx="92564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ubrik 1"/>
            <p:cNvSpPr txBox="1">
              <a:spLocks/>
            </p:cNvSpPr>
            <p:nvPr/>
          </p:nvSpPr>
          <p:spPr>
            <a:xfrm>
              <a:off x="-1372639" y="-844884"/>
              <a:ext cx="12605164" cy="928458"/>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500" b="1" kern="1200">
                  <a:solidFill>
                    <a:schemeClr val="tx1"/>
                  </a:solidFill>
                  <a:latin typeface="+mj-lt"/>
                  <a:ea typeface="+mj-ea"/>
                  <a:cs typeface="+mj-cs"/>
                </a:defRPr>
              </a:lvl1pPr>
            </a:lstStyle>
            <a:p>
              <a:pPr algn="ctr" fontAlgn="auto">
                <a:spcAft>
                  <a:spcPts val="0"/>
                </a:spcAft>
              </a:pPr>
              <a:r>
                <a:rPr lang="sv-SE" sz="2400" dirty="0" err="1">
                  <a:solidFill>
                    <a:srgbClr val="002060"/>
                  </a:solidFill>
                </a:rPr>
                <a:t>Långsjön</a:t>
              </a:r>
              <a:r>
                <a:rPr lang="sv-SE" sz="2400" dirty="0">
                  <a:solidFill>
                    <a:srgbClr val="002060"/>
                  </a:solidFill>
                </a:rPr>
                <a:t> idag och en målbild av </a:t>
              </a:r>
              <a:r>
                <a:rPr lang="sv-SE" sz="2400" dirty="0" smtClean="0">
                  <a:solidFill>
                    <a:srgbClr val="002060"/>
                  </a:solidFill>
                </a:rPr>
                <a:t>gäddfabriken</a:t>
              </a:r>
            </a:p>
            <a:p>
              <a:pPr algn="ctr" fontAlgn="auto">
                <a:spcAft>
                  <a:spcPts val="0"/>
                </a:spcAft>
              </a:pPr>
              <a:r>
                <a:rPr lang="sv-SE" sz="2400" dirty="0" smtClean="0">
                  <a:solidFill>
                    <a:srgbClr val="002060"/>
                  </a:solidFill>
                </a:rPr>
                <a:t>i </a:t>
              </a:r>
              <a:r>
                <a:rPr lang="sv-SE" sz="2400" dirty="0">
                  <a:solidFill>
                    <a:srgbClr val="002060"/>
                  </a:solidFill>
                </a:rPr>
                <a:t>närheten av SSAB Oxelösund</a:t>
              </a:r>
            </a:p>
          </p:txBody>
        </p:sp>
        <p:pic>
          <p:nvPicPr>
            <p:cNvPr id="13" name="Platshållare för innehåll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035" y="6529210"/>
              <a:ext cx="5732135" cy="4319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2" descr="C:\Users\nillju\Dropbox\Bilder nisse_micke\Foton\lek.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61273" y="6529097"/>
              <a:ext cx="3540642" cy="4320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6184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ubrik 1"/>
          <p:cNvSpPr txBox="1">
            <a:spLocks/>
          </p:cNvSpPr>
          <p:nvPr/>
        </p:nvSpPr>
        <p:spPr>
          <a:xfrm>
            <a:off x="426128" y="408372"/>
            <a:ext cx="8260672" cy="1039427"/>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pPr fontAlgn="auto">
              <a:spcAft>
                <a:spcPts val="0"/>
              </a:spcAft>
              <a:defRPr/>
            </a:pPr>
            <a:r>
              <a:rPr lang="sv-SE" dirty="0" smtClean="0">
                <a:solidFill>
                  <a:srgbClr val="637E8B"/>
                </a:solidFill>
                <a:latin typeface="Book Antiqua"/>
              </a:rPr>
              <a:t>Ekosystemtjänster och stålbranschen</a:t>
            </a:r>
          </a:p>
        </p:txBody>
      </p:sp>
      <p:pic>
        <p:nvPicPr>
          <p:cNvPr id="3" name="Bildobjekt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36" y="1481483"/>
            <a:ext cx="9144000" cy="4886107"/>
          </a:xfrm>
          <a:prstGeom prst="rect">
            <a:avLst/>
          </a:prstGeom>
        </p:spPr>
      </p:pic>
    </p:spTree>
    <p:extLst>
      <p:ext uri="{BB962C8B-B14F-4D97-AF65-F5344CB8AC3E}">
        <p14:creationId xmlns:p14="http://schemas.microsoft.com/office/powerpoint/2010/main" val="100501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3998" y="1236572"/>
            <a:ext cx="2538740" cy="1796302"/>
          </a:xfrm>
          <a:prstGeom prst="rect">
            <a:avLst/>
          </a:prstGeom>
        </p:spPr>
      </p:pic>
      <p:pic>
        <p:nvPicPr>
          <p:cNvPr id="7" name="Bildobjekt 6"/>
          <p:cNvPicPr>
            <a:picLocks noChangeAspect="1"/>
          </p:cNvPicPr>
          <p:nvPr/>
        </p:nvPicPr>
        <p:blipFill>
          <a:blip r:embed="rId4"/>
          <a:stretch>
            <a:fillRect/>
          </a:stretch>
        </p:blipFill>
        <p:spPr>
          <a:xfrm>
            <a:off x="5753156" y="3032288"/>
            <a:ext cx="2538741" cy="3297915"/>
          </a:xfrm>
          <a:prstGeom prst="rect">
            <a:avLst/>
          </a:prstGeom>
        </p:spPr>
      </p:pic>
      <p:sp>
        <p:nvSpPr>
          <p:cNvPr id="8" name="Rektangel 7"/>
          <p:cNvSpPr/>
          <p:nvPr/>
        </p:nvSpPr>
        <p:spPr>
          <a:xfrm>
            <a:off x="1926164" y="259412"/>
            <a:ext cx="5400600" cy="646331"/>
          </a:xfrm>
          <a:prstGeom prst="rect">
            <a:avLst/>
          </a:prstGeom>
        </p:spPr>
        <p:txBody>
          <a:bodyPr wrap="square">
            <a:spAutoFit/>
          </a:bodyPr>
          <a:lstStyle/>
          <a:p>
            <a:pPr fontAlgn="auto">
              <a:lnSpc>
                <a:spcPct val="150000"/>
              </a:lnSpc>
              <a:spcBef>
                <a:spcPts val="0"/>
              </a:spcBef>
              <a:spcAft>
                <a:spcPts val="0"/>
              </a:spcAft>
              <a:buFontTx/>
              <a:buNone/>
            </a:pPr>
            <a:r>
              <a:rPr lang="sv-SE" b="1" dirty="0" smtClean="0">
                <a:solidFill>
                  <a:srgbClr val="002482"/>
                </a:solidFill>
              </a:rPr>
              <a:t>SSAB i Borlänge </a:t>
            </a:r>
            <a:r>
              <a:rPr lang="sv-SE" b="1" dirty="0">
                <a:solidFill>
                  <a:srgbClr val="002482"/>
                </a:solidFill>
                <a:latin typeface="Calibri" panose="020F0502020204030204" pitchFamily="34" charset="0"/>
              </a:rPr>
              <a:t>–</a:t>
            </a:r>
            <a:r>
              <a:rPr lang="sv-SE" b="1" dirty="0" smtClean="0">
                <a:solidFill>
                  <a:srgbClr val="002482"/>
                </a:solidFill>
              </a:rPr>
              <a:t> </a:t>
            </a:r>
            <a:r>
              <a:rPr lang="sv-SE" b="1" dirty="0" err="1" smtClean="0">
                <a:solidFill>
                  <a:srgbClr val="002482"/>
                </a:solidFill>
              </a:rPr>
              <a:t>Islingbyholen</a:t>
            </a:r>
            <a:endParaRPr lang="sv-SE" b="1" dirty="0">
              <a:solidFill>
                <a:srgbClr val="002482"/>
              </a:solidFill>
            </a:endParaRPr>
          </a:p>
        </p:txBody>
      </p:sp>
      <p:pic>
        <p:nvPicPr>
          <p:cNvPr id="4" name="Platshållare för innehåll 3"/>
          <p:cNvPicPr>
            <a:picLocks noGrp="1" noChangeAspect="1"/>
          </p:cNvPicPr>
          <p:nvPr>
            <p:ph idx="1"/>
          </p:nvPr>
        </p:nvPicPr>
        <p:blipFill>
          <a:blip r:embed="rId5"/>
          <a:stretch>
            <a:fillRect/>
          </a:stretch>
        </p:blipFill>
        <p:spPr>
          <a:xfrm>
            <a:off x="990061" y="1236572"/>
            <a:ext cx="4783094" cy="5093044"/>
          </a:xfrm>
          <a:prstGeom prst="rect">
            <a:avLst/>
          </a:prstGeom>
        </p:spPr>
      </p:pic>
    </p:spTree>
    <p:extLst>
      <p:ext uri="{BB962C8B-B14F-4D97-AF65-F5344CB8AC3E}">
        <p14:creationId xmlns:p14="http://schemas.microsoft.com/office/powerpoint/2010/main" val="26577809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861252" y="381468"/>
            <a:ext cx="5759180" cy="546788"/>
          </a:xfrm>
        </p:spPr>
        <p:txBody>
          <a:bodyPr/>
          <a:lstStyle/>
          <a:p>
            <a:pPr algn="ctr"/>
            <a:r>
              <a:rPr lang="sv-SE" sz="2400" dirty="0">
                <a:solidFill>
                  <a:srgbClr val="002060"/>
                </a:solidFill>
              </a:rPr>
              <a:t>Höganäs AB skapar </a:t>
            </a:r>
            <a:r>
              <a:rPr lang="sv-SE" sz="2400" dirty="0" smtClean="0">
                <a:solidFill>
                  <a:srgbClr val="002060"/>
                </a:solidFill>
              </a:rPr>
              <a:t>grönområden </a:t>
            </a:r>
            <a:endParaRPr lang="sv-SE" sz="2400" dirty="0">
              <a:solidFill>
                <a:srgbClr val="002060"/>
              </a:solidFill>
            </a:endParaRPr>
          </a:p>
        </p:txBody>
      </p:sp>
      <p:sp>
        <p:nvSpPr>
          <p:cNvPr id="7" name="Rektangel 6"/>
          <p:cNvSpPr/>
          <p:nvPr/>
        </p:nvSpPr>
        <p:spPr>
          <a:xfrm>
            <a:off x="5638306" y="4822939"/>
            <a:ext cx="2339102" cy="248081"/>
          </a:xfrm>
          <a:prstGeom prst="rect">
            <a:avLst/>
          </a:prstGeom>
        </p:spPr>
        <p:txBody>
          <a:bodyPr wrap="none">
            <a:spAutoFit/>
          </a:bodyPr>
          <a:lstStyle/>
          <a:p>
            <a:pPr fontAlgn="auto">
              <a:spcBef>
                <a:spcPts val="0"/>
              </a:spcBef>
              <a:spcAft>
                <a:spcPts val="0"/>
              </a:spcAft>
              <a:buFontTx/>
              <a:buNone/>
            </a:pPr>
            <a:r>
              <a:rPr lang="sv-SE" sz="1012" dirty="0">
                <a:solidFill>
                  <a:prstClr val="white"/>
                </a:solidFill>
                <a:latin typeface="Arial"/>
              </a:rPr>
              <a:t>SSAB i Oxelösund, foto: Bo Björkdahl</a:t>
            </a:r>
          </a:p>
        </p:txBody>
      </p:sp>
      <p:sp>
        <p:nvSpPr>
          <p:cNvPr id="3" name="Rektangel 2"/>
          <p:cNvSpPr/>
          <p:nvPr/>
        </p:nvSpPr>
        <p:spPr>
          <a:xfrm>
            <a:off x="6253009" y="4751301"/>
            <a:ext cx="1598515" cy="248081"/>
          </a:xfrm>
          <a:prstGeom prst="rect">
            <a:avLst/>
          </a:prstGeom>
        </p:spPr>
        <p:txBody>
          <a:bodyPr wrap="none">
            <a:spAutoFit/>
          </a:bodyPr>
          <a:lstStyle/>
          <a:p>
            <a:pPr fontAlgn="auto">
              <a:spcBef>
                <a:spcPts val="0"/>
              </a:spcBef>
              <a:spcAft>
                <a:spcPts val="0"/>
              </a:spcAft>
              <a:buFontTx/>
              <a:buNone/>
            </a:pPr>
            <a:r>
              <a:rPr lang="sv-SE" sz="1012" dirty="0">
                <a:solidFill>
                  <a:prstClr val="white"/>
                </a:solidFill>
                <a:latin typeface="Arial"/>
              </a:rPr>
              <a:t>Uddeholms AB i Hagfors</a:t>
            </a:r>
          </a:p>
        </p:txBody>
      </p:sp>
      <p:pic>
        <p:nvPicPr>
          <p:cNvPr id="9" name="Platshållare för innehåll 8"/>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27398" y="999894"/>
            <a:ext cx="7846125" cy="1997256"/>
          </a:xfrm>
          <a:prstGeom prst="rect">
            <a:avLst/>
          </a:prstGeom>
        </p:spPr>
      </p:pic>
      <p:pic>
        <p:nvPicPr>
          <p:cNvPr id="8" name="Bildobjekt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780" y="2828583"/>
            <a:ext cx="4004176" cy="2672688"/>
          </a:xfrm>
          <a:prstGeom prst="rect">
            <a:avLst/>
          </a:prstGeom>
        </p:spPr>
      </p:pic>
      <p:sp>
        <p:nvSpPr>
          <p:cNvPr id="4" name="textruta 3"/>
          <p:cNvSpPr txBox="1"/>
          <p:nvPr/>
        </p:nvSpPr>
        <p:spPr>
          <a:xfrm>
            <a:off x="3043302" y="4669719"/>
            <a:ext cx="514082" cy="514082"/>
          </a:xfrm>
          <a:prstGeom prst="rect">
            <a:avLst/>
          </a:prstGeom>
          <a:noFill/>
        </p:spPr>
        <p:txBody>
          <a:bodyPr wrap="none" lIns="0" tIns="0" rIns="0" bIns="0" rtlCol="0">
            <a:noAutofit/>
          </a:bodyPr>
          <a:lstStyle/>
          <a:p>
            <a:pPr fontAlgn="auto">
              <a:lnSpc>
                <a:spcPts val="1068"/>
              </a:lnSpc>
              <a:spcBef>
                <a:spcPts val="0"/>
              </a:spcBef>
              <a:spcAft>
                <a:spcPts val="0"/>
              </a:spcAft>
              <a:buFontTx/>
              <a:buNone/>
            </a:pPr>
            <a:endParaRPr lang="sv-SE" sz="1799" dirty="0">
              <a:solidFill>
                <a:prstClr val="white"/>
              </a:solidFill>
              <a:latin typeface="Arial"/>
            </a:endParaRPr>
          </a:p>
          <a:p>
            <a:pPr fontAlgn="auto">
              <a:lnSpc>
                <a:spcPts val="1068"/>
              </a:lnSpc>
              <a:spcBef>
                <a:spcPts val="0"/>
              </a:spcBef>
              <a:spcAft>
                <a:spcPts val="0"/>
              </a:spcAft>
              <a:buFontTx/>
              <a:buNone/>
            </a:pPr>
            <a:r>
              <a:rPr lang="sv-SE" sz="1799" dirty="0">
                <a:solidFill>
                  <a:prstClr val="white"/>
                </a:solidFill>
                <a:latin typeface="Arial"/>
              </a:rPr>
              <a:t>Invallning</a:t>
            </a:r>
          </a:p>
        </p:txBody>
      </p:sp>
      <p:pic>
        <p:nvPicPr>
          <p:cNvPr id="10" name="Bildobjekt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14262" y="2828583"/>
            <a:ext cx="4159261" cy="2672688"/>
          </a:xfrm>
          <a:prstGeom prst="rect">
            <a:avLst/>
          </a:prstGeom>
        </p:spPr>
      </p:pic>
      <p:sp>
        <p:nvSpPr>
          <p:cNvPr id="5" name="textruta 4"/>
          <p:cNvSpPr txBox="1"/>
          <p:nvPr/>
        </p:nvSpPr>
        <p:spPr>
          <a:xfrm>
            <a:off x="4816872" y="4598081"/>
            <a:ext cx="514082" cy="514082"/>
          </a:xfrm>
          <a:prstGeom prst="rect">
            <a:avLst/>
          </a:prstGeom>
          <a:noFill/>
        </p:spPr>
        <p:txBody>
          <a:bodyPr wrap="none" lIns="0" tIns="0" rIns="0" bIns="0" rtlCol="0">
            <a:noAutofit/>
          </a:bodyPr>
          <a:lstStyle/>
          <a:p>
            <a:pPr fontAlgn="auto">
              <a:lnSpc>
                <a:spcPts val="1068"/>
              </a:lnSpc>
              <a:spcBef>
                <a:spcPts val="0"/>
              </a:spcBef>
              <a:spcAft>
                <a:spcPts val="0"/>
              </a:spcAft>
              <a:buFontTx/>
              <a:buNone/>
            </a:pPr>
            <a:r>
              <a:rPr lang="sv-SE" sz="1799" dirty="0">
                <a:solidFill>
                  <a:prstClr val="white"/>
                </a:solidFill>
                <a:latin typeface="Arial"/>
              </a:rPr>
              <a:t>Kustpromenad</a:t>
            </a:r>
          </a:p>
          <a:p>
            <a:pPr fontAlgn="auto">
              <a:lnSpc>
                <a:spcPts val="1068"/>
              </a:lnSpc>
              <a:spcBef>
                <a:spcPts val="0"/>
              </a:spcBef>
              <a:spcAft>
                <a:spcPts val="0"/>
              </a:spcAft>
              <a:buFontTx/>
              <a:buNone/>
            </a:pPr>
            <a:endParaRPr lang="sv-SE" sz="1799" dirty="0">
              <a:solidFill>
                <a:prstClr val="white"/>
              </a:solidFill>
              <a:latin typeface="Arial"/>
            </a:endParaRPr>
          </a:p>
          <a:p>
            <a:pPr fontAlgn="auto">
              <a:lnSpc>
                <a:spcPts val="1068"/>
              </a:lnSpc>
              <a:spcBef>
                <a:spcPts val="0"/>
              </a:spcBef>
              <a:spcAft>
                <a:spcPts val="0"/>
              </a:spcAft>
              <a:buFontTx/>
              <a:buNone/>
            </a:pPr>
            <a:r>
              <a:rPr lang="sv-SE" sz="1799" dirty="0">
                <a:solidFill>
                  <a:prstClr val="white"/>
                </a:solidFill>
                <a:latin typeface="Arial"/>
              </a:rPr>
              <a:t>rekreationsområde</a:t>
            </a:r>
          </a:p>
        </p:txBody>
      </p:sp>
    </p:spTree>
    <p:extLst>
      <p:ext uri="{BB962C8B-B14F-4D97-AF65-F5344CB8AC3E}">
        <p14:creationId xmlns:p14="http://schemas.microsoft.com/office/powerpoint/2010/main" val="70968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247702" y="418386"/>
            <a:ext cx="4648595" cy="288027"/>
          </a:xfrm>
        </p:spPr>
        <p:txBody>
          <a:bodyPr/>
          <a:lstStyle/>
          <a:p>
            <a:pPr algn="ctr"/>
            <a:r>
              <a:rPr lang="sv-SE" sz="2400" dirty="0">
                <a:solidFill>
                  <a:srgbClr val="002060"/>
                </a:solidFill>
              </a:rPr>
              <a:t>Höganäs skapar våtmark</a:t>
            </a:r>
            <a:endParaRPr lang="sv-SE" sz="2400" dirty="0"/>
          </a:p>
        </p:txBody>
      </p:sp>
      <p:pic>
        <p:nvPicPr>
          <p:cNvPr id="5" name="Bildobjekt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3387793"/>
            <a:ext cx="4626942" cy="3470207"/>
          </a:xfrm>
          <a:prstGeom prst="rect">
            <a:avLst/>
          </a:prstGeom>
        </p:spPr>
      </p:pic>
      <p:pic>
        <p:nvPicPr>
          <p:cNvPr id="6" name="Bildobjekt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6942" y="3470206"/>
            <a:ext cx="4517058" cy="3387794"/>
          </a:xfrm>
          <a:prstGeom prst="rect">
            <a:avLst/>
          </a:prstGeom>
        </p:spPr>
      </p:pic>
      <p:pic>
        <p:nvPicPr>
          <p:cNvPr id="9" name="Bildobjekt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853281"/>
            <a:ext cx="5320239" cy="3151783"/>
          </a:xfrm>
          <a:prstGeom prst="rect">
            <a:avLst/>
          </a:prstGeom>
        </p:spPr>
      </p:pic>
      <p:pic>
        <p:nvPicPr>
          <p:cNvPr id="8" name="Bildobjekt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32192" y="851378"/>
            <a:ext cx="4111808" cy="3150868"/>
          </a:xfrm>
          <a:prstGeom prst="rect">
            <a:avLst/>
          </a:prstGeom>
        </p:spPr>
      </p:pic>
    </p:spTree>
    <p:extLst>
      <p:ext uri="{BB962C8B-B14F-4D97-AF65-F5344CB8AC3E}">
        <p14:creationId xmlns:p14="http://schemas.microsoft.com/office/powerpoint/2010/main" val="125508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611560" y="908720"/>
            <a:ext cx="8241178" cy="2862322"/>
          </a:xfrm>
          <a:prstGeom prst="rect">
            <a:avLst/>
          </a:prstGeom>
          <a:noFill/>
        </p:spPr>
        <p:txBody>
          <a:bodyPr wrap="square">
            <a:spAutoFit/>
          </a:bodyPr>
          <a:lstStyle/>
          <a:p>
            <a:pPr fontAlgn="auto">
              <a:spcBef>
                <a:spcPts val="0"/>
              </a:spcBef>
              <a:spcAft>
                <a:spcPts val="0"/>
              </a:spcAft>
              <a:buFontTx/>
              <a:buNone/>
              <a:defRPr/>
            </a:pPr>
            <a:r>
              <a:rPr lang="sv-SE" sz="1800" dirty="0">
                <a:solidFill>
                  <a:prstClr val="black"/>
                </a:solidFill>
                <a:latin typeface="Arial"/>
                <a:cs typeface="Arial" charset="0"/>
              </a:rPr>
              <a:t>Vad gjordes?</a:t>
            </a:r>
          </a:p>
          <a:p>
            <a:pPr marL="214255" indent="-214255" fontAlgn="auto">
              <a:spcBef>
                <a:spcPts val="0"/>
              </a:spcBef>
              <a:spcAft>
                <a:spcPts val="0"/>
              </a:spcAft>
              <a:buFont typeface="Arial" pitchFamily="34" charset="0"/>
              <a:buChar char="•"/>
              <a:defRPr/>
            </a:pPr>
            <a:r>
              <a:rPr lang="sv-SE" sz="1600" dirty="0">
                <a:solidFill>
                  <a:prstClr val="black"/>
                </a:solidFill>
                <a:latin typeface="Arial"/>
                <a:cs typeface="Arial" charset="0"/>
              </a:rPr>
              <a:t>Utredning om vilken den viktigaste ekosystemtjänsten för Uddeholms AB är.</a:t>
            </a:r>
          </a:p>
          <a:p>
            <a:pPr marL="214255" indent="-214255" fontAlgn="auto">
              <a:spcBef>
                <a:spcPts val="0"/>
              </a:spcBef>
              <a:spcAft>
                <a:spcPts val="0"/>
              </a:spcAft>
              <a:buFont typeface="Arial" pitchFamily="34" charset="0"/>
              <a:buChar char="•"/>
              <a:defRPr/>
            </a:pPr>
            <a:r>
              <a:rPr lang="sv-SE" sz="1600" dirty="0">
                <a:solidFill>
                  <a:prstClr val="black"/>
                </a:solidFill>
                <a:latin typeface="Arial"/>
                <a:cs typeface="Arial" charset="0"/>
              </a:rPr>
              <a:t>Försök till att applicera ESR-metodiken i befintligt miljöarbete inom Uddeholm.</a:t>
            </a:r>
          </a:p>
          <a:p>
            <a:pPr fontAlgn="auto">
              <a:spcBef>
                <a:spcPts val="0"/>
              </a:spcBef>
              <a:spcAft>
                <a:spcPts val="0"/>
              </a:spcAft>
              <a:buFontTx/>
              <a:buNone/>
              <a:defRPr/>
            </a:pPr>
            <a:endParaRPr lang="sv-SE" sz="1600" dirty="0">
              <a:solidFill>
                <a:prstClr val="black"/>
              </a:solidFill>
              <a:latin typeface="Arial"/>
              <a:cs typeface="Arial" charset="0"/>
            </a:endParaRPr>
          </a:p>
          <a:p>
            <a:pPr fontAlgn="auto">
              <a:spcBef>
                <a:spcPts val="0"/>
              </a:spcBef>
              <a:spcAft>
                <a:spcPts val="0"/>
              </a:spcAft>
              <a:buFontTx/>
              <a:buNone/>
              <a:defRPr/>
            </a:pPr>
            <a:r>
              <a:rPr lang="sv-SE" sz="1800" dirty="0">
                <a:solidFill>
                  <a:prstClr val="black"/>
                </a:solidFill>
                <a:latin typeface="Arial"/>
                <a:cs typeface="Arial" charset="0"/>
              </a:rPr>
              <a:t>Vad </a:t>
            </a:r>
            <a:r>
              <a:rPr lang="sv-SE" sz="1800" dirty="0" smtClean="0">
                <a:solidFill>
                  <a:prstClr val="black"/>
                </a:solidFill>
                <a:latin typeface="Arial"/>
                <a:cs typeface="Arial" charset="0"/>
              </a:rPr>
              <a:t>görs </a:t>
            </a:r>
            <a:r>
              <a:rPr lang="sv-SE" sz="1800" dirty="0">
                <a:solidFill>
                  <a:prstClr val="black"/>
                </a:solidFill>
                <a:latin typeface="Arial"/>
                <a:cs typeface="Arial" charset="0"/>
              </a:rPr>
              <a:t>nu?</a:t>
            </a:r>
            <a:endParaRPr lang="sv-SE" sz="1600" dirty="0">
              <a:solidFill>
                <a:prstClr val="black"/>
              </a:solidFill>
              <a:latin typeface="Arial"/>
              <a:cs typeface="Arial" charset="0"/>
            </a:endParaRPr>
          </a:p>
          <a:p>
            <a:pPr marL="214255" indent="-214255" fontAlgn="auto">
              <a:spcBef>
                <a:spcPts val="0"/>
              </a:spcBef>
              <a:spcAft>
                <a:spcPts val="0"/>
              </a:spcAft>
              <a:buFont typeface="Arial" pitchFamily="34" charset="0"/>
              <a:buChar char="•"/>
              <a:defRPr/>
            </a:pPr>
            <a:r>
              <a:rPr lang="sv-SE" sz="1600" dirty="0">
                <a:solidFill>
                  <a:prstClr val="black"/>
                </a:solidFill>
                <a:latin typeface="Arial"/>
                <a:cs typeface="Arial" charset="0"/>
              </a:rPr>
              <a:t>Ökar dokumentation gällande vart råvatten nyttjas och hur tillgången säkras.</a:t>
            </a:r>
            <a:endParaRPr lang="sv-SE" sz="1600" i="1" dirty="0">
              <a:solidFill>
                <a:prstClr val="black"/>
              </a:solidFill>
              <a:latin typeface="Arial"/>
              <a:cs typeface="Arial" charset="0"/>
            </a:endParaRPr>
          </a:p>
          <a:p>
            <a:pPr marL="214255" indent="-214255" fontAlgn="auto">
              <a:spcBef>
                <a:spcPts val="0"/>
              </a:spcBef>
              <a:spcAft>
                <a:spcPts val="0"/>
              </a:spcAft>
              <a:buFont typeface="Arial" pitchFamily="34" charset="0"/>
              <a:buChar char="•"/>
              <a:defRPr/>
            </a:pPr>
            <a:r>
              <a:rPr lang="sv-SE" sz="1600" dirty="0">
                <a:solidFill>
                  <a:prstClr val="black"/>
                </a:solidFill>
                <a:latin typeface="Arial"/>
                <a:cs typeface="Arial" charset="0"/>
              </a:rPr>
              <a:t>Ser över värdering av miljöaspekterna och kompletterar med information om ekosystemtjänster</a:t>
            </a:r>
            <a:r>
              <a:rPr lang="sv-SE" sz="1600" i="1" dirty="0">
                <a:solidFill>
                  <a:prstClr val="black"/>
                </a:solidFill>
                <a:latin typeface="Arial"/>
                <a:cs typeface="Arial" charset="0"/>
              </a:rPr>
              <a:t> (beroende av) </a:t>
            </a:r>
            <a:r>
              <a:rPr lang="sv-SE" sz="1600" dirty="0">
                <a:solidFill>
                  <a:prstClr val="black"/>
                </a:solidFill>
                <a:latin typeface="Arial"/>
                <a:cs typeface="Arial" charset="0"/>
              </a:rPr>
              <a:t>samt även hur miljöaspekter uppkommer (systemanalys)</a:t>
            </a:r>
            <a:r>
              <a:rPr lang="sv-SE" sz="1600" i="1" dirty="0">
                <a:solidFill>
                  <a:prstClr val="black"/>
                </a:solidFill>
                <a:latin typeface="Arial"/>
                <a:cs typeface="Arial" charset="0"/>
              </a:rPr>
              <a:t>.</a:t>
            </a:r>
          </a:p>
          <a:p>
            <a:pPr marL="214255" indent="-214255" fontAlgn="auto">
              <a:spcBef>
                <a:spcPts val="0"/>
              </a:spcBef>
              <a:spcAft>
                <a:spcPts val="0"/>
              </a:spcAft>
              <a:buFont typeface="Arial" pitchFamily="34" charset="0"/>
              <a:buChar char="•"/>
              <a:defRPr/>
            </a:pPr>
            <a:r>
              <a:rPr lang="sv-SE" sz="1600" dirty="0">
                <a:solidFill>
                  <a:prstClr val="black"/>
                </a:solidFill>
                <a:latin typeface="Arial"/>
                <a:cs typeface="Arial" charset="0"/>
              </a:rPr>
              <a:t>Ökar analysen av betydande miljöaspekter med risk/möjlighet analys inom olika områden (produktivitet, ekonomi, marknad </a:t>
            </a:r>
            <a:r>
              <a:rPr lang="sv-SE" sz="1600" i="1" dirty="0" err="1">
                <a:solidFill>
                  <a:prstClr val="black"/>
                </a:solidFill>
                <a:latin typeface="Arial"/>
                <a:cs typeface="Arial" charset="0"/>
              </a:rPr>
              <a:t>etc</a:t>
            </a:r>
            <a:r>
              <a:rPr lang="sv-SE" sz="1600" dirty="0">
                <a:solidFill>
                  <a:prstClr val="black"/>
                </a:solidFill>
                <a:latin typeface="Arial"/>
                <a:cs typeface="Arial" charset="0"/>
              </a:rPr>
              <a:t>).</a:t>
            </a:r>
            <a:endParaRPr lang="sv-SE" sz="1600" dirty="0">
              <a:solidFill>
                <a:prstClr val="black"/>
              </a:solidFill>
              <a:latin typeface="Arial"/>
            </a:endParaRPr>
          </a:p>
        </p:txBody>
      </p:sp>
      <p:sp>
        <p:nvSpPr>
          <p:cNvPr id="13316" name="Rubrik 7"/>
          <p:cNvSpPr>
            <a:spLocks noGrp="1"/>
          </p:cNvSpPr>
          <p:nvPr>
            <p:ph type="title"/>
          </p:nvPr>
        </p:nvSpPr>
        <p:spPr>
          <a:xfrm>
            <a:off x="1486703" y="502557"/>
            <a:ext cx="6170593" cy="609441"/>
          </a:xfrm>
        </p:spPr>
        <p:txBody>
          <a:bodyPr/>
          <a:lstStyle/>
          <a:p>
            <a:pPr algn="ctr"/>
            <a:r>
              <a:rPr lang="sv-SE" altLang="sv-SE" sz="2400" dirty="0" smtClean="0">
                <a:solidFill>
                  <a:schemeClr val="accent4"/>
                </a:solidFill>
              </a:rPr>
              <a:t>Uddeholms AB </a:t>
            </a:r>
            <a:r>
              <a:rPr lang="sv-SE" sz="2400" dirty="0">
                <a:solidFill>
                  <a:srgbClr val="002482"/>
                </a:solidFill>
                <a:latin typeface="Calibri" panose="020F0502020204030204" pitchFamily="34" charset="0"/>
              </a:rPr>
              <a:t>–</a:t>
            </a:r>
            <a:r>
              <a:rPr lang="sv-SE" altLang="sv-SE" sz="2400" dirty="0" smtClean="0">
                <a:solidFill>
                  <a:schemeClr val="accent4"/>
                </a:solidFill>
              </a:rPr>
              <a:t> ESR analys </a:t>
            </a:r>
          </a:p>
        </p:txBody>
      </p:sp>
      <p:pic>
        <p:nvPicPr>
          <p:cNvPr id="6" name="Bildobjekt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4316" y="3933056"/>
            <a:ext cx="5435365" cy="271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44269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302952" cy="6084199"/>
          </a:xfrm>
          <a:prstGeom prst="rect">
            <a:avLst/>
          </a:prstGeom>
        </p:spPr>
      </p:pic>
      <p:pic>
        <p:nvPicPr>
          <p:cNvPr id="6" name="Bildobjekt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4193112" y="1847550"/>
            <a:ext cx="916730" cy="9302952"/>
          </a:xfrm>
          <a:prstGeom prst="rect">
            <a:avLst/>
          </a:prstGeom>
        </p:spPr>
      </p:pic>
      <p:sp>
        <p:nvSpPr>
          <p:cNvPr id="4" name="Rektangel 3"/>
          <p:cNvSpPr/>
          <p:nvPr/>
        </p:nvSpPr>
        <p:spPr>
          <a:xfrm>
            <a:off x="3050743" y="6091208"/>
            <a:ext cx="5259688" cy="253916"/>
          </a:xfrm>
          <a:prstGeom prst="rect">
            <a:avLst/>
          </a:prstGeom>
        </p:spPr>
        <p:txBody>
          <a:bodyPr wrap="square">
            <a:spAutoFit/>
          </a:bodyPr>
          <a:lstStyle/>
          <a:p>
            <a:r>
              <a:rPr lang="sv-SE" sz="1050" b="1" dirty="0" err="1">
                <a:solidFill>
                  <a:schemeClr val="accent2"/>
                </a:solidFill>
                <a:latin typeface="Arial" panose="020B0604020202020204" pitchFamily="34" charset="0"/>
              </a:rPr>
              <a:t>Learn</a:t>
            </a:r>
            <a:r>
              <a:rPr lang="sv-SE" sz="1050" b="1" dirty="0">
                <a:solidFill>
                  <a:schemeClr val="accent2"/>
                </a:solidFill>
                <a:latin typeface="Arial" panose="020B0604020202020204" pitchFamily="34" charset="0"/>
              </a:rPr>
              <a:t> </a:t>
            </a:r>
            <a:r>
              <a:rPr lang="sv-SE" sz="1050" b="1" dirty="0" err="1">
                <a:solidFill>
                  <a:schemeClr val="accent2"/>
                </a:solidFill>
                <a:latin typeface="Arial" panose="020B0604020202020204" pitchFamily="34" charset="0"/>
              </a:rPr>
              <a:t>more</a:t>
            </a:r>
            <a:r>
              <a:rPr lang="sv-SE" sz="1050" b="1" dirty="0">
                <a:solidFill>
                  <a:schemeClr val="accent2"/>
                </a:solidFill>
                <a:latin typeface="Arial" panose="020B0604020202020204" pitchFamily="34" charset="0"/>
              </a:rPr>
              <a:t>: </a:t>
            </a:r>
            <a:r>
              <a:rPr lang="sv-SE" sz="1050" b="1" dirty="0">
                <a:solidFill>
                  <a:schemeClr val="accent2"/>
                </a:solidFill>
                <a:latin typeface="Arial" panose="020B0604020202020204" pitchFamily="34" charset="0"/>
                <a:hlinkClick r:id="rId5"/>
              </a:rPr>
              <a:t>choosestainless.outokumpu.com/making-of-visible-ecosystems</a:t>
            </a:r>
            <a:r>
              <a:rPr lang="sv-SE" sz="1050" b="1" dirty="0" smtClean="0">
                <a:solidFill>
                  <a:schemeClr val="accent2"/>
                </a:solidFill>
                <a:latin typeface="Arial" panose="020B0604020202020204" pitchFamily="34" charset="0"/>
                <a:hlinkClick r:id="rId5"/>
              </a:rPr>
              <a:t>/</a:t>
            </a:r>
            <a:endParaRPr lang="sv-SE" sz="1050" b="1" dirty="0">
              <a:solidFill>
                <a:schemeClr val="accent2"/>
              </a:solidFill>
              <a:latin typeface="Arial" panose="020B0604020202020204" pitchFamily="34" charset="0"/>
            </a:endParaRPr>
          </a:p>
        </p:txBody>
      </p:sp>
      <p:pic>
        <p:nvPicPr>
          <p:cNvPr id="8" name="Picture 1" descr="OTK_Mdm_Horiz_White_RGB_DARKbg.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3528" y="5990319"/>
            <a:ext cx="1546265" cy="391009"/>
          </a:xfrm>
          <a:prstGeom prst="rect">
            <a:avLst/>
          </a:prstGeom>
        </p:spPr>
      </p:pic>
    </p:spTree>
    <p:extLst>
      <p:ext uri="{BB962C8B-B14F-4D97-AF65-F5344CB8AC3E}">
        <p14:creationId xmlns:p14="http://schemas.microsoft.com/office/powerpoint/2010/main" val="779025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ed 2"/>
          <p:cNvSpPr/>
          <p:nvPr/>
        </p:nvSpPr>
        <p:spPr>
          <a:xfrm flipV="1">
            <a:off x="6486939" y="1563490"/>
            <a:ext cx="186165" cy="288056"/>
          </a:xfrm>
          <a:prstGeom prst="downArrow">
            <a:avLst/>
          </a:prstGeom>
          <a:solidFill>
            <a:schemeClr val="tx2"/>
          </a:solidFill>
          <a:ln>
            <a:noFill/>
          </a:ln>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62" tIns="34281" rIns="68562" bIns="34281" numCol="1" spcCol="0" rtlCol="0" fromWordArt="0" anchor="ctr" anchorCtr="0" forceAA="0" compatLnSpc="1">
            <a:prstTxWarp prst="textNoShape">
              <a:avLst/>
            </a:prstTxWarp>
            <a:noAutofit/>
          </a:bodyPr>
          <a:lstStyle/>
          <a:p>
            <a:pPr fontAlgn="auto">
              <a:spcBef>
                <a:spcPts val="0"/>
              </a:spcBef>
              <a:spcAft>
                <a:spcPts val="0"/>
              </a:spcAft>
              <a:buNone/>
            </a:pPr>
            <a:endParaRPr lang="sv-SE" sz="1350">
              <a:solidFill>
                <a:prstClr val="white"/>
              </a:solidFill>
            </a:endParaRPr>
          </a:p>
        </p:txBody>
      </p:sp>
      <p:sp>
        <p:nvSpPr>
          <p:cNvPr id="8" name="textruta 7"/>
          <p:cNvSpPr txBox="1"/>
          <p:nvPr/>
        </p:nvSpPr>
        <p:spPr>
          <a:xfrm>
            <a:off x="301283" y="402260"/>
            <a:ext cx="4270718" cy="4832092"/>
          </a:xfrm>
          <a:prstGeom prst="rect">
            <a:avLst/>
          </a:prstGeom>
          <a:noFill/>
        </p:spPr>
        <p:txBody>
          <a:bodyPr wrap="square" rtlCol="0">
            <a:spAutoFit/>
          </a:bodyPr>
          <a:lstStyle/>
          <a:p>
            <a:pPr fontAlgn="auto">
              <a:spcBef>
                <a:spcPts val="0"/>
              </a:spcBef>
              <a:spcAft>
                <a:spcPts val="0"/>
              </a:spcAft>
              <a:buNone/>
            </a:pPr>
            <a:r>
              <a:rPr lang="sv-SE" dirty="0" smtClean="0"/>
              <a:t>Företaget har genomgått systemskifte: </a:t>
            </a:r>
            <a:br>
              <a:rPr lang="sv-SE" dirty="0" smtClean="0"/>
            </a:br>
            <a:endParaRPr lang="sv-SE" sz="1000" dirty="0" smtClean="0"/>
          </a:p>
          <a:p>
            <a:pPr marL="342900" indent="-342900" fontAlgn="auto">
              <a:spcBef>
                <a:spcPts val="0"/>
              </a:spcBef>
              <a:spcAft>
                <a:spcPts val="0"/>
              </a:spcAft>
            </a:pPr>
            <a:r>
              <a:rPr lang="sv-SE" dirty="0" smtClean="0"/>
              <a:t>”</a:t>
            </a:r>
            <a:r>
              <a:rPr lang="sv-SE" dirty="0" smtClean="0"/>
              <a:t>Innanför </a:t>
            </a:r>
            <a:r>
              <a:rPr lang="sv-SE" dirty="0"/>
              <a:t>grindarna</a:t>
            </a:r>
            <a:r>
              <a:rPr lang="sv-SE" dirty="0" smtClean="0"/>
              <a:t>”- </a:t>
            </a:r>
            <a:r>
              <a:rPr lang="sv-SE" dirty="0" smtClean="0"/>
              <a:t>perspektiv</a:t>
            </a:r>
            <a:br>
              <a:rPr lang="sv-SE" dirty="0" smtClean="0"/>
            </a:br>
            <a:endParaRPr lang="sv-SE" sz="1000" dirty="0" smtClean="0"/>
          </a:p>
          <a:p>
            <a:pPr marL="342900" indent="-342900" fontAlgn="auto">
              <a:spcBef>
                <a:spcPts val="0"/>
              </a:spcBef>
              <a:spcAft>
                <a:spcPts val="0"/>
              </a:spcAft>
            </a:pPr>
            <a:r>
              <a:rPr lang="sv-SE" dirty="0" smtClean="0"/>
              <a:t>Ekosystemperspektiv</a:t>
            </a:r>
            <a:endParaRPr lang="sv-SE" dirty="0" smtClean="0"/>
          </a:p>
          <a:p>
            <a:pPr fontAlgn="auto">
              <a:spcBef>
                <a:spcPts val="0"/>
              </a:spcBef>
              <a:spcAft>
                <a:spcPts val="0"/>
              </a:spcAft>
              <a:buNone/>
            </a:pPr>
            <a:endParaRPr lang="sv-SE" dirty="0" smtClean="0"/>
          </a:p>
          <a:p>
            <a:pPr fontAlgn="auto">
              <a:spcBef>
                <a:spcPts val="0"/>
              </a:spcBef>
              <a:spcAft>
                <a:spcPts val="0"/>
              </a:spcAft>
              <a:buNone/>
            </a:pPr>
            <a:endParaRPr lang="sv-SE" dirty="0" smtClean="0"/>
          </a:p>
          <a:p>
            <a:pPr fontAlgn="auto">
              <a:spcBef>
                <a:spcPts val="0"/>
              </a:spcBef>
              <a:spcAft>
                <a:spcPts val="0"/>
              </a:spcAft>
              <a:buNone/>
            </a:pPr>
            <a:r>
              <a:rPr lang="sv-SE" dirty="0" smtClean="0"/>
              <a:t>Där ekosystemet producerar ekosystemtjänster </a:t>
            </a:r>
            <a:r>
              <a:rPr lang="sv-SE" dirty="0"/>
              <a:t>som företaget behöver för att kunna fortsätta producera </a:t>
            </a:r>
            <a:r>
              <a:rPr lang="sv-SE" dirty="0" smtClean="0"/>
              <a:t>stål.</a:t>
            </a:r>
            <a:endParaRPr lang="sv-SE" dirty="0"/>
          </a:p>
        </p:txBody>
      </p:sp>
      <p:pic>
        <p:nvPicPr>
          <p:cNvPr id="10" name="Picture 7" descr="OTK_Mdm_Horiz_NBlue_RGB_DARKbg.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4737" y="6165304"/>
            <a:ext cx="2025735" cy="512255"/>
          </a:xfrm>
          <a:prstGeom prst="rect">
            <a:avLst/>
          </a:prstGeom>
        </p:spPr>
      </p:pic>
      <p:pic>
        <p:nvPicPr>
          <p:cNvPr id="7" name="Bildobjekt 6"/>
          <p:cNvPicPr>
            <a:picLocks noChangeAspect="1"/>
          </p:cNvPicPr>
          <p:nvPr/>
        </p:nvPicPr>
        <p:blipFill>
          <a:blip r:embed="rId4"/>
          <a:stretch>
            <a:fillRect/>
          </a:stretch>
        </p:blipFill>
        <p:spPr>
          <a:xfrm>
            <a:off x="5121472" y="193446"/>
            <a:ext cx="3255558" cy="1324993"/>
          </a:xfrm>
          <a:prstGeom prst="rect">
            <a:avLst/>
          </a:prstGeom>
        </p:spPr>
      </p:pic>
      <p:pic>
        <p:nvPicPr>
          <p:cNvPr id="25" name="Bildobjekt 24"/>
          <p:cNvPicPr>
            <a:picLocks noChangeAspect="1"/>
          </p:cNvPicPr>
          <p:nvPr/>
        </p:nvPicPr>
        <p:blipFill>
          <a:blip r:embed="rId5"/>
          <a:stretch>
            <a:fillRect/>
          </a:stretch>
        </p:blipFill>
        <p:spPr>
          <a:xfrm>
            <a:off x="4665081" y="1896597"/>
            <a:ext cx="4016045" cy="1797937"/>
          </a:xfrm>
          <a:prstGeom prst="rect">
            <a:avLst/>
          </a:prstGeom>
        </p:spPr>
      </p:pic>
      <p:pic>
        <p:nvPicPr>
          <p:cNvPr id="37" name="Bildobjekt 36"/>
          <p:cNvPicPr>
            <a:picLocks noChangeAspect="1"/>
          </p:cNvPicPr>
          <p:nvPr/>
        </p:nvPicPr>
        <p:blipFill>
          <a:blip r:embed="rId6"/>
          <a:stretch>
            <a:fillRect/>
          </a:stretch>
        </p:blipFill>
        <p:spPr>
          <a:xfrm>
            <a:off x="4665081" y="4055482"/>
            <a:ext cx="4016045" cy="1811493"/>
          </a:xfrm>
          <a:prstGeom prst="rect">
            <a:avLst/>
          </a:prstGeom>
        </p:spPr>
      </p:pic>
      <p:sp>
        <p:nvSpPr>
          <p:cNvPr id="38" name="Ned 37"/>
          <p:cNvSpPr/>
          <p:nvPr/>
        </p:nvSpPr>
        <p:spPr>
          <a:xfrm flipV="1">
            <a:off x="6486938" y="3730980"/>
            <a:ext cx="186165" cy="288056"/>
          </a:xfrm>
          <a:prstGeom prst="downArrow">
            <a:avLst/>
          </a:prstGeom>
          <a:solidFill>
            <a:schemeClr val="tx2"/>
          </a:solidFill>
          <a:ln>
            <a:noFill/>
          </a:ln>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62" tIns="34281" rIns="68562" bIns="34281" numCol="1" spcCol="0" rtlCol="0" fromWordArt="0" anchor="ctr" anchorCtr="0" forceAA="0" compatLnSpc="1">
            <a:prstTxWarp prst="textNoShape">
              <a:avLst/>
            </a:prstTxWarp>
            <a:noAutofit/>
          </a:bodyPr>
          <a:lstStyle/>
          <a:p>
            <a:pPr fontAlgn="auto">
              <a:spcBef>
                <a:spcPts val="0"/>
              </a:spcBef>
              <a:spcAft>
                <a:spcPts val="0"/>
              </a:spcAft>
              <a:buNone/>
            </a:pPr>
            <a:endParaRPr lang="sv-SE" sz="1350">
              <a:solidFill>
                <a:prstClr val="white"/>
              </a:solidFill>
            </a:endParaRPr>
          </a:p>
        </p:txBody>
      </p:sp>
    </p:spTree>
    <p:extLst>
      <p:ext uri="{BB962C8B-B14F-4D97-AF65-F5344CB8AC3E}">
        <p14:creationId xmlns:p14="http://schemas.microsoft.com/office/powerpoint/2010/main" val="18960174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13117" y="440194"/>
            <a:ext cx="8637751" cy="505634"/>
          </a:xfrm>
        </p:spPr>
        <p:txBody>
          <a:bodyPr/>
          <a:lstStyle/>
          <a:p>
            <a:pPr algn="ctr"/>
            <a:r>
              <a:rPr lang="sv-SE" sz="2400" dirty="0" smtClean="0">
                <a:solidFill>
                  <a:schemeClr val="accent4"/>
                </a:solidFill>
              </a:rPr>
              <a:t>Fyra </a:t>
            </a:r>
            <a:r>
              <a:rPr lang="sv-SE" sz="2400" dirty="0">
                <a:solidFill>
                  <a:schemeClr val="accent4"/>
                </a:solidFill>
              </a:rPr>
              <a:t>kategorier av </a:t>
            </a:r>
            <a:r>
              <a:rPr lang="sv-SE" sz="2400" dirty="0" smtClean="0">
                <a:solidFill>
                  <a:schemeClr val="accent4"/>
                </a:solidFill>
              </a:rPr>
              <a:t>ekosystemtjänster</a:t>
            </a:r>
            <a:r>
              <a:rPr lang="sv-SE" sz="2400" dirty="0"/>
              <a:t/>
            </a:r>
            <a:br>
              <a:rPr lang="sv-SE" sz="2400" dirty="0"/>
            </a:br>
            <a:endParaRPr lang="sv-SE" sz="2400" dirty="0"/>
          </a:p>
        </p:txBody>
      </p:sp>
      <p:pic>
        <p:nvPicPr>
          <p:cNvPr id="8" name="Bildobjekt 7"/>
          <p:cNvPicPr>
            <a:picLocks noChangeAspect="1"/>
          </p:cNvPicPr>
          <p:nvPr/>
        </p:nvPicPr>
        <p:blipFill>
          <a:blip r:embed="rId3"/>
          <a:stretch>
            <a:fillRect/>
          </a:stretch>
        </p:blipFill>
        <p:spPr>
          <a:xfrm>
            <a:off x="437474" y="1412776"/>
            <a:ext cx="8269052" cy="4320480"/>
          </a:xfrm>
          <a:prstGeom prst="rect">
            <a:avLst/>
          </a:prstGeom>
        </p:spPr>
      </p:pic>
    </p:spTree>
    <p:extLst>
      <p:ext uri="{BB962C8B-B14F-4D97-AF65-F5344CB8AC3E}">
        <p14:creationId xmlns:p14="http://schemas.microsoft.com/office/powerpoint/2010/main" val="16120242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692119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buFontTx/>
              <a:buNone/>
              <a:defRPr/>
            </a:pPr>
            <a:endParaRPr lang="sv-SE" sz="1800">
              <a:solidFill>
                <a:prstClr val="white"/>
              </a:solidFill>
            </a:endParaRPr>
          </a:p>
        </p:txBody>
      </p:sp>
      <p:grpSp>
        <p:nvGrpSpPr>
          <p:cNvPr id="6" name="Group 5"/>
          <p:cNvGrpSpPr/>
          <p:nvPr/>
        </p:nvGrpSpPr>
        <p:grpSpPr>
          <a:xfrm>
            <a:off x="3118339" y="621286"/>
            <a:ext cx="2907321" cy="5392647"/>
            <a:chOff x="3106617" y="621287"/>
            <a:chExt cx="2907321" cy="5392647"/>
          </a:xfrm>
        </p:grpSpPr>
        <p:sp>
          <p:nvSpPr>
            <p:cNvPr id="343043" name="Rectangle 3"/>
            <p:cNvSpPr>
              <a:spLocks noChangeArrowheads="1"/>
            </p:cNvSpPr>
            <p:nvPr/>
          </p:nvSpPr>
          <p:spPr bwMode="auto">
            <a:xfrm>
              <a:off x="3106617" y="621287"/>
              <a:ext cx="2907321" cy="5392647"/>
            </a:xfrm>
            <a:prstGeom prst="rect">
              <a:avLst/>
            </a:prstGeom>
            <a:solidFill>
              <a:srgbClr val="EF7038">
                <a:alpha val="55000"/>
              </a:srgbClr>
            </a:solidFill>
            <a:ln w="9525">
              <a:solidFill>
                <a:srgbClr val="003366"/>
              </a:solidFill>
              <a:miter lim="800000"/>
              <a:headEnd/>
              <a:tailEnd/>
            </a:ln>
          </p:spPr>
          <p:txBody>
            <a:bodyPr/>
            <a:lstStyle/>
            <a:p>
              <a:pPr fontAlgn="auto">
                <a:spcBef>
                  <a:spcPct val="20000"/>
                </a:spcBef>
                <a:spcAft>
                  <a:spcPts val="0"/>
                </a:spcAft>
                <a:buFontTx/>
                <a:buNone/>
              </a:pPr>
              <a:r>
                <a:rPr lang="en-US" dirty="0" err="1" smtClean="0">
                  <a:solidFill>
                    <a:prstClr val="white"/>
                  </a:solidFill>
                  <a:latin typeface="Calibri"/>
                </a:rPr>
                <a:t>Kulturella</a:t>
              </a:r>
              <a:endParaRPr lang="en-US" dirty="0">
                <a:solidFill>
                  <a:prstClr val="white"/>
                </a:solidFill>
                <a:latin typeface="Calibri"/>
              </a:endParaRPr>
            </a:p>
          </p:txBody>
        </p:sp>
        <p:grpSp>
          <p:nvGrpSpPr>
            <p:cNvPr id="2" name="Group 5"/>
            <p:cNvGrpSpPr>
              <a:grpSpLocks/>
            </p:cNvGrpSpPr>
            <p:nvPr/>
          </p:nvGrpSpPr>
          <p:grpSpPr bwMode="auto">
            <a:xfrm>
              <a:off x="3266730" y="1058083"/>
              <a:ext cx="2610537" cy="4808433"/>
              <a:chOff x="3984" y="960"/>
              <a:chExt cx="1536" cy="3168"/>
            </a:xfrm>
          </p:grpSpPr>
          <p:pic>
            <p:nvPicPr>
              <p:cNvPr id="27664" name="Picture 6" descr="snorkeling"/>
              <p:cNvPicPr>
                <a:picLocks noChangeAspect="1" noChangeArrowheads="1"/>
              </p:cNvPicPr>
              <p:nvPr/>
            </p:nvPicPr>
            <p:blipFill>
              <a:blip r:embed="rId3"/>
              <a:srcRect/>
              <a:stretch>
                <a:fillRect/>
              </a:stretch>
            </p:blipFill>
            <p:spPr bwMode="auto">
              <a:xfrm>
                <a:off x="3984" y="3120"/>
                <a:ext cx="1536" cy="1008"/>
              </a:xfrm>
              <a:prstGeom prst="rect">
                <a:avLst/>
              </a:prstGeom>
              <a:noFill/>
              <a:ln w="9525">
                <a:solidFill>
                  <a:schemeClr val="tx1"/>
                </a:solidFill>
                <a:miter lim="800000"/>
                <a:headEnd/>
                <a:tailEnd/>
              </a:ln>
            </p:spPr>
          </p:pic>
          <p:pic>
            <p:nvPicPr>
              <p:cNvPr id="27665" name="Picture 7" descr="2460987871_ea7c9fa6fd_m"/>
              <p:cNvPicPr>
                <a:picLocks noChangeAspect="1" noChangeArrowheads="1"/>
              </p:cNvPicPr>
              <p:nvPr/>
            </p:nvPicPr>
            <p:blipFill>
              <a:blip r:embed="rId4"/>
              <a:srcRect/>
              <a:stretch>
                <a:fillRect/>
              </a:stretch>
            </p:blipFill>
            <p:spPr bwMode="auto">
              <a:xfrm>
                <a:off x="3984" y="960"/>
                <a:ext cx="1536" cy="1056"/>
              </a:xfrm>
              <a:prstGeom prst="rect">
                <a:avLst/>
              </a:prstGeom>
              <a:noFill/>
              <a:ln w="9525">
                <a:solidFill>
                  <a:schemeClr val="tx1"/>
                </a:solidFill>
                <a:miter lim="800000"/>
                <a:headEnd/>
                <a:tailEnd/>
              </a:ln>
            </p:spPr>
          </p:pic>
          <p:pic>
            <p:nvPicPr>
              <p:cNvPr id="27666" name="Picture 8" descr="bengal tig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4" y="2064"/>
                <a:ext cx="1536" cy="1008"/>
              </a:xfrm>
              <a:prstGeom prst="rect">
                <a:avLst/>
              </a:prstGeom>
              <a:noFill/>
              <a:ln w="9525">
                <a:solidFill>
                  <a:schemeClr val="tx1"/>
                </a:solidFill>
                <a:miter lim="800000"/>
                <a:headEnd/>
                <a:tailEnd/>
              </a:ln>
            </p:spPr>
          </p:pic>
        </p:grpSp>
      </p:grpSp>
      <p:grpSp>
        <p:nvGrpSpPr>
          <p:cNvPr id="5" name="Group 4"/>
          <p:cNvGrpSpPr/>
          <p:nvPr/>
        </p:nvGrpSpPr>
        <p:grpSpPr>
          <a:xfrm>
            <a:off x="82062" y="621286"/>
            <a:ext cx="2849030" cy="5392649"/>
            <a:chOff x="82062" y="639826"/>
            <a:chExt cx="2849030" cy="5374109"/>
          </a:xfrm>
        </p:grpSpPr>
        <p:sp>
          <p:nvSpPr>
            <p:cNvPr id="343042" name="Rectangle 2"/>
            <p:cNvSpPr>
              <a:spLocks noChangeArrowheads="1"/>
            </p:cNvSpPr>
            <p:nvPr/>
          </p:nvSpPr>
          <p:spPr bwMode="auto">
            <a:xfrm>
              <a:off x="82062" y="639826"/>
              <a:ext cx="2849030" cy="5374109"/>
            </a:xfrm>
            <a:prstGeom prst="rect">
              <a:avLst/>
            </a:prstGeom>
            <a:solidFill>
              <a:srgbClr val="EF7038">
                <a:alpha val="55000"/>
              </a:srgbClr>
            </a:solidFill>
            <a:ln w="9525">
              <a:solidFill>
                <a:srgbClr val="003366"/>
              </a:solidFill>
              <a:miter lim="800000"/>
              <a:headEnd/>
              <a:tailEnd/>
            </a:ln>
          </p:spPr>
          <p:txBody>
            <a:bodyPr/>
            <a:lstStyle/>
            <a:p>
              <a:pPr fontAlgn="auto">
                <a:spcBef>
                  <a:spcPct val="20000"/>
                </a:spcBef>
                <a:spcAft>
                  <a:spcPts val="0"/>
                </a:spcAft>
                <a:buFontTx/>
                <a:buNone/>
              </a:pPr>
              <a:r>
                <a:rPr lang="en-US" dirty="0" err="1" smtClean="0">
                  <a:solidFill>
                    <a:prstClr val="white"/>
                  </a:solidFill>
                  <a:latin typeface="Calibri"/>
                </a:rPr>
                <a:t>Försörjande</a:t>
              </a:r>
              <a:endParaRPr lang="en-US" dirty="0">
                <a:solidFill>
                  <a:prstClr val="white"/>
                </a:solidFill>
                <a:latin typeface="Calibri"/>
              </a:endParaRPr>
            </a:p>
          </p:txBody>
        </p:sp>
        <p:grpSp>
          <p:nvGrpSpPr>
            <p:cNvPr id="3" name="Group 9"/>
            <p:cNvGrpSpPr>
              <a:grpSpLocks/>
            </p:cNvGrpSpPr>
            <p:nvPr/>
          </p:nvGrpSpPr>
          <p:grpSpPr bwMode="auto">
            <a:xfrm>
              <a:off x="201308" y="1058084"/>
              <a:ext cx="2610537" cy="4808433"/>
              <a:chOff x="288" y="960"/>
              <a:chExt cx="1440" cy="3168"/>
            </a:xfrm>
          </p:grpSpPr>
          <p:pic>
            <p:nvPicPr>
              <p:cNvPr id="27661" name="Picture 10" descr="timber"/>
              <p:cNvPicPr>
                <a:picLocks noChangeAspect="1" noChangeArrowheads="1"/>
              </p:cNvPicPr>
              <p:nvPr/>
            </p:nvPicPr>
            <p:blipFill>
              <a:blip r:embed="rId6"/>
              <a:srcRect/>
              <a:stretch>
                <a:fillRect/>
              </a:stretch>
            </p:blipFill>
            <p:spPr bwMode="auto">
              <a:xfrm>
                <a:off x="288" y="3120"/>
                <a:ext cx="1440" cy="1008"/>
              </a:xfrm>
              <a:prstGeom prst="rect">
                <a:avLst/>
              </a:prstGeom>
              <a:noFill/>
              <a:ln w="9525" algn="ctr">
                <a:noFill/>
                <a:miter lim="800000"/>
                <a:headEnd/>
                <a:tailEnd/>
              </a:ln>
            </p:spPr>
          </p:pic>
          <p:pic>
            <p:nvPicPr>
              <p:cNvPr id="27662" name="Picture 11" descr="1716961659_641241e223_m"/>
              <p:cNvPicPr>
                <a:picLocks noChangeAspect="1" noChangeArrowheads="1"/>
              </p:cNvPicPr>
              <p:nvPr/>
            </p:nvPicPr>
            <p:blipFill>
              <a:blip r:embed="rId7"/>
              <a:srcRect/>
              <a:stretch>
                <a:fillRect/>
              </a:stretch>
            </p:blipFill>
            <p:spPr bwMode="auto">
              <a:xfrm>
                <a:off x="288" y="960"/>
                <a:ext cx="1440" cy="1080"/>
              </a:xfrm>
              <a:prstGeom prst="rect">
                <a:avLst/>
              </a:prstGeom>
              <a:noFill/>
              <a:ln w="9525">
                <a:solidFill>
                  <a:schemeClr val="tx1"/>
                </a:solidFill>
                <a:miter lim="800000"/>
                <a:headEnd/>
                <a:tailEnd/>
              </a:ln>
            </p:spPr>
          </p:pic>
          <p:pic>
            <p:nvPicPr>
              <p:cNvPr id="27663" name="Picture 12" descr="provisioning  Uzbekistan (Slootwe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88" y="2064"/>
                <a:ext cx="1440" cy="1021"/>
              </a:xfrm>
              <a:prstGeom prst="rect">
                <a:avLst/>
              </a:prstGeom>
              <a:noFill/>
              <a:ln w="9525" algn="ctr">
                <a:solidFill>
                  <a:schemeClr val="tx1"/>
                </a:solidFill>
                <a:miter lim="800000"/>
                <a:headEnd/>
                <a:tailEnd/>
              </a:ln>
            </p:spPr>
          </p:pic>
        </p:grpSp>
      </p:grpSp>
      <p:grpSp>
        <p:nvGrpSpPr>
          <p:cNvPr id="7" name="Group 6"/>
          <p:cNvGrpSpPr/>
          <p:nvPr/>
        </p:nvGrpSpPr>
        <p:grpSpPr>
          <a:xfrm>
            <a:off x="6236354" y="621289"/>
            <a:ext cx="2802138" cy="5392647"/>
            <a:chOff x="6236354" y="621289"/>
            <a:chExt cx="2802138" cy="5392647"/>
          </a:xfrm>
        </p:grpSpPr>
        <p:sp>
          <p:nvSpPr>
            <p:cNvPr id="343053" name="Rectangle 13"/>
            <p:cNvSpPr>
              <a:spLocks noChangeArrowheads="1"/>
            </p:cNvSpPr>
            <p:nvPr/>
          </p:nvSpPr>
          <p:spPr bwMode="auto">
            <a:xfrm>
              <a:off x="6236354" y="621289"/>
              <a:ext cx="2802138" cy="5392647"/>
            </a:xfrm>
            <a:prstGeom prst="rect">
              <a:avLst/>
            </a:prstGeom>
            <a:solidFill>
              <a:srgbClr val="EF7038">
                <a:alpha val="55000"/>
              </a:srgbClr>
            </a:solidFill>
            <a:ln w="9525">
              <a:solidFill>
                <a:srgbClr val="003366"/>
              </a:solidFill>
              <a:miter lim="800000"/>
              <a:headEnd/>
              <a:tailEnd/>
            </a:ln>
          </p:spPr>
          <p:txBody>
            <a:bodyPr/>
            <a:lstStyle/>
            <a:p>
              <a:pPr fontAlgn="auto">
                <a:spcBef>
                  <a:spcPct val="20000"/>
                </a:spcBef>
                <a:spcAft>
                  <a:spcPts val="0"/>
                </a:spcAft>
                <a:buFontTx/>
                <a:buNone/>
              </a:pPr>
              <a:r>
                <a:rPr lang="en-US" dirty="0" err="1" smtClean="0">
                  <a:solidFill>
                    <a:prstClr val="white"/>
                  </a:solidFill>
                  <a:latin typeface="Calibri"/>
                </a:rPr>
                <a:t>Reglerande</a:t>
              </a:r>
              <a:endParaRPr lang="en-US" dirty="0">
                <a:solidFill>
                  <a:prstClr val="white"/>
                </a:solidFill>
                <a:latin typeface="Calibri"/>
              </a:endParaRPr>
            </a:p>
          </p:txBody>
        </p:sp>
        <p:grpSp>
          <p:nvGrpSpPr>
            <p:cNvPr id="4" name="Group 14"/>
            <p:cNvGrpSpPr>
              <a:grpSpLocks/>
            </p:cNvGrpSpPr>
            <p:nvPr/>
          </p:nvGrpSpPr>
          <p:grpSpPr bwMode="auto">
            <a:xfrm>
              <a:off x="6332154" y="1056378"/>
              <a:ext cx="2610537" cy="4808433"/>
              <a:chOff x="2160" y="960"/>
              <a:chExt cx="1488" cy="3168"/>
            </a:xfrm>
          </p:grpSpPr>
          <p:pic>
            <p:nvPicPr>
              <p:cNvPr id="27658" name="Picture 15" descr="indo forest fire 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160" y="3120"/>
                <a:ext cx="1488" cy="1008"/>
              </a:xfrm>
              <a:prstGeom prst="rect">
                <a:avLst/>
              </a:prstGeom>
              <a:noFill/>
              <a:ln w="9525">
                <a:solidFill>
                  <a:schemeClr val="tx1"/>
                </a:solidFill>
                <a:miter lim="800000"/>
                <a:headEnd/>
                <a:tailEnd/>
              </a:ln>
            </p:spPr>
          </p:pic>
          <p:pic>
            <p:nvPicPr>
              <p:cNvPr id="27659" name="Picture 16" descr="Pollination (Slootwe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160" y="960"/>
                <a:ext cx="1488" cy="1056"/>
              </a:xfrm>
              <a:prstGeom prst="rect">
                <a:avLst/>
              </a:prstGeom>
              <a:noFill/>
              <a:ln w="9525">
                <a:solidFill>
                  <a:schemeClr val="tx1"/>
                </a:solidFill>
                <a:miter lim="800000"/>
                <a:headEnd/>
                <a:tailEnd/>
              </a:ln>
            </p:spPr>
          </p:pic>
          <p:pic>
            <p:nvPicPr>
              <p:cNvPr id="27660" name="Picture 17" descr="water regulation (Slootwe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60" y="2064"/>
                <a:ext cx="1488" cy="1008"/>
              </a:xfrm>
              <a:prstGeom prst="rect">
                <a:avLst/>
              </a:prstGeom>
              <a:noFill/>
              <a:ln w="9525">
                <a:solidFill>
                  <a:schemeClr val="tx1"/>
                </a:solidFill>
                <a:miter lim="800000"/>
                <a:headEnd/>
                <a:tailEnd/>
              </a:ln>
            </p:spPr>
          </p:pic>
        </p:grpSp>
      </p:grpSp>
      <p:sp>
        <p:nvSpPr>
          <p:cNvPr id="21" name="TextBox 6"/>
          <p:cNvSpPr txBox="1">
            <a:spLocks noChangeArrowheads="1"/>
          </p:cNvSpPr>
          <p:nvPr/>
        </p:nvSpPr>
        <p:spPr bwMode="auto">
          <a:xfrm>
            <a:off x="0" y="0"/>
            <a:ext cx="9144000" cy="646331"/>
          </a:xfrm>
          <a:prstGeom prst="rect">
            <a:avLst/>
          </a:prstGeom>
          <a:solidFill>
            <a:schemeClr val="tx1">
              <a:alpha val="60000"/>
            </a:schemeClr>
          </a:solidFill>
          <a:ln>
            <a:noFill/>
          </a:ln>
        </p:spPr>
        <p:txBody>
          <a:bodyPr wrap="square">
            <a:spAutoFit/>
          </a:bodyPr>
          <a:lstStyle>
            <a:lvl1pPr marL="457200" indent="-4572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auto">
              <a:spcBef>
                <a:spcPts val="0"/>
              </a:spcBef>
              <a:spcAft>
                <a:spcPts val="0"/>
              </a:spcAft>
              <a:buFontTx/>
              <a:buNone/>
            </a:pPr>
            <a:r>
              <a:rPr lang="sv-SE" sz="3600" dirty="0" smtClean="0">
                <a:solidFill>
                  <a:prstClr val="white"/>
                </a:solidFill>
                <a:latin typeface="Calibri"/>
              </a:rPr>
              <a:t>Millennium </a:t>
            </a:r>
            <a:r>
              <a:rPr lang="sv-SE" sz="3600" dirty="0" err="1" smtClean="0">
                <a:solidFill>
                  <a:prstClr val="white"/>
                </a:solidFill>
                <a:latin typeface="Calibri"/>
              </a:rPr>
              <a:t>Ecosystem</a:t>
            </a:r>
            <a:r>
              <a:rPr lang="sv-SE" sz="3600" dirty="0" smtClean="0">
                <a:solidFill>
                  <a:prstClr val="white"/>
                </a:solidFill>
                <a:latin typeface="Calibri"/>
              </a:rPr>
              <a:t> </a:t>
            </a:r>
            <a:r>
              <a:rPr lang="sv-SE" sz="3600" dirty="0" err="1" smtClean="0">
                <a:solidFill>
                  <a:prstClr val="white"/>
                </a:solidFill>
                <a:latin typeface="Calibri"/>
              </a:rPr>
              <a:t>Assessment</a:t>
            </a:r>
            <a:endParaRPr lang="sv-SE" sz="3600" dirty="0">
              <a:solidFill>
                <a:srgbClr val="EF7038"/>
              </a:solidFill>
              <a:latin typeface="Calibri"/>
            </a:endParaRPr>
          </a:p>
        </p:txBody>
      </p:sp>
      <p:sp>
        <p:nvSpPr>
          <p:cNvPr id="22" name="TextBox 6"/>
          <p:cNvSpPr txBox="1">
            <a:spLocks noChangeArrowheads="1"/>
          </p:cNvSpPr>
          <p:nvPr/>
        </p:nvSpPr>
        <p:spPr bwMode="auto">
          <a:xfrm>
            <a:off x="82063" y="6131166"/>
            <a:ext cx="8956430" cy="584776"/>
          </a:xfrm>
          <a:prstGeom prst="rect">
            <a:avLst/>
          </a:prstGeom>
          <a:solidFill>
            <a:srgbClr val="EF7038">
              <a:alpha val="55000"/>
            </a:srgbClr>
          </a:solidFill>
          <a:ln>
            <a:noFill/>
          </a:ln>
        </p:spPr>
        <p:txBody>
          <a:bodyPr wrap="square">
            <a:spAutoFit/>
          </a:bodyPr>
          <a:lstStyle>
            <a:lvl1pPr marL="457200" indent="-4572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auto">
              <a:spcBef>
                <a:spcPts val="0"/>
              </a:spcBef>
              <a:spcAft>
                <a:spcPts val="0"/>
              </a:spcAft>
              <a:buFontTx/>
              <a:buNone/>
            </a:pPr>
            <a:r>
              <a:rPr lang="sv-SE" sz="3200" dirty="0">
                <a:solidFill>
                  <a:prstClr val="white"/>
                </a:solidFill>
                <a:latin typeface="Calibri"/>
              </a:rPr>
              <a:t>Stödjande - behövs för alla de övriga tjänsterna </a:t>
            </a:r>
          </a:p>
        </p:txBody>
      </p:sp>
    </p:spTree>
    <p:extLst>
      <p:ext uri="{BB962C8B-B14F-4D97-AF65-F5344CB8AC3E}">
        <p14:creationId xmlns:p14="http://schemas.microsoft.com/office/powerpoint/2010/main" val="21132440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3953" name="Text Box 5"/>
          <p:cNvSpPr txBox="1">
            <a:spLocks noChangeArrowheads="1"/>
          </p:cNvSpPr>
          <p:nvPr/>
        </p:nvSpPr>
        <p:spPr bwMode="auto">
          <a:xfrm>
            <a:off x="4951225" y="2951073"/>
            <a:ext cx="3816152"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rgbClr val="669900"/>
                </a:solidFill>
                <a:latin typeface="Gill Sans MT" charset="0"/>
                <a:ea typeface="ＭＳ Ｐゴシック" charset="0"/>
                <a:cs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algn="ctr" eaLnBrk="1" hangingPunct="1">
              <a:spcBef>
                <a:spcPct val="0"/>
              </a:spcBef>
              <a:buFontTx/>
              <a:buNone/>
            </a:pPr>
            <a:r>
              <a:rPr lang="sv-SE" sz="3200" b="1" dirty="0" smtClean="0">
                <a:solidFill>
                  <a:srgbClr val="7F7F7F"/>
                </a:solidFill>
              </a:rPr>
              <a:t>Övning:</a:t>
            </a:r>
          </a:p>
          <a:p>
            <a:pPr algn="ctr" eaLnBrk="1" hangingPunct="1">
              <a:spcBef>
                <a:spcPct val="0"/>
              </a:spcBef>
              <a:buFontTx/>
              <a:buNone/>
            </a:pPr>
            <a:r>
              <a:rPr lang="sv-SE" sz="3200" b="1" dirty="0" smtClean="0">
                <a:solidFill>
                  <a:srgbClr val="7F7F7F"/>
                </a:solidFill>
              </a:rPr>
              <a:t> Vem gjorde min frukost?</a:t>
            </a:r>
          </a:p>
          <a:p>
            <a:pPr algn="ctr" eaLnBrk="1" hangingPunct="1">
              <a:spcBef>
                <a:spcPct val="0"/>
              </a:spcBef>
              <a:buFontTx/>
              <a:buNone/>
            </a:pPr>
            <a:endParaRPr lang="sv-SE" sz="3200" b="1" dirty="0">
              <a:solidFill>
                <a:srgbClr val="7F7F7F"/>
              </a:solidFill>
            </a:endParaRPr>
          </a:p>
        </p:txBody>
      </p:sp>
      <p:pic>
        <p:nvPicPr>
          <p:cNvPr id="253954" name="Bildobjekt 7" descr="Omslag färg-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6756" y="797024"/>
            <a:ext cx="4681538"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6151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3953" name="Text Box 5"/>
          <p:cNvSpPr txBox="1">
            <a:spLocks noChangeArrowheads="1"/>
          </p:cNvSpPr>
          <p:nvPr/>
        </p:nvSpPr>
        <p:spPr bwMode="auto">
          <a:xfrm>
            <a:off x="4951225" y="3645024"/>
            <a:ext cx="3816152"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rgbClr val="669900"/>
                </a:solidFill>
                <a:latin typeface="Gill Sans MT" charset="0"/>
                <a:ea typeface="ＭＳ Ｐゴシック" charset="0"/>
                <a:cs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algn="ctr" eaLnBrk="1" hangingPunct="1">
              <a:spcBef>
                <a:spcPct val="0"/>
              </a:spcBef>
              <a:buFontTx/>
              <a:buNone/>
            </a:pPr>
            <a:r>
              <a:rPr lang="sv-SE" sz="3200" b="1" dirty="0" smtClean="0">
                <a:solidFill>
                  <a:srgbClr val="7F7F7F"/>
                </a:solidFill>
              </a:rPr>
              <a:t>Ekosystemtjänster i politiken</a:t>
            </a:r>
            <a:endParaRPr lang="sv-SE" sz="1800" dirty="0" smtClean="0">
              <a:solidFill>
                <a:srgbClr val="7F7F7F"/>
              </a:solidFill>
            </a:endParaRPr>
          </a:p>
          <a:p>
            <a:pPr eaLnBrk="1" hangingPunct="1">
              <a:spcBef>
                <a:spcPct val="0"/>
              </a:spcBef>
              <a:buFontTx/>
              <a:buNone/>
            </a:pPr>
            <a:endParaRPr lang="sv-SE" sz="2400" dirty="0">
              <a:solidFill>
                <a:srgbClr val="7F7F7F"/>
              </a:solidFill>
            </a:endParaRPr>
          </a:p>
        </p:txBody>
      </p:sp>
      <p:pic>
        <p:nvPicPr>
          <p:cNvPr id="253954" name="Bildobjekt 7" descr="Omslag färg-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0825" y="725016"/>
            <a:ext cx="4681538"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4312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00100"/>
            <a:ext cx="9144000" cy="5253156"/>
          </a:xfrm>
          <a:prstGeom prst="rect">
            <a:avLst/>
          </a:prstGeom>
        </p:spPr>
      </p:pic>
    </p:spTree>
    <p:extLst>
      <p:ext uri="{BB962C8B-B14F-4D97-AF65-F5344CB8AC3E}">
        <p14:creationId xmlns:p14="http://schemas.microsoft.com/office/powerpoint/2010/main" val="2064210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Platshållare för innehåll 2"/>
          <p:cNvSpPr>
            <a:spLocks noGrp="1"/>
          </p:cNvSpPr>
          <p:nvPr>
            <p:ph idx="1"/>
          </p:nvPr>
        </p:nvSpPr>
        <p:spPr>
          <a:xfrm>
            <a:off x="1322388" y="2057400"/>
            <a:ext cx="6705600" cy="4114800"/>
          </a:xfrm>
        </p:spPr>
        <p:txBody>
          <a:bodyPr>
            <a:normAutofit lnSpcReduction="10000"/>
          </a:bodyPr>
          <a:lstStyle/>
          <a:p>
            <a:pPr>
              <a:buFontTx/>
              <a:buNone/>
            </a:pPr>
            <a:r>
              <a:rPr lang="sv-SE" dirty="0" smtClean="0"/>
              <a:t>	Toppmötet om biologisk mångfald, Nagoya, oktober 2010 Strategisk plan:</a:t>
            </a:r>
          </a:p>
          <a:p>
            <a:pPr>
              <a:buFontTx/>
              <a:buNone/>
            </a:pPr>
            <a:endParaRPr lang="sv-SE" dirty="0" smtClean="0"/>
          </a:p>
          <a:p>
            <a:r>
              <a:rPr lang="sv-SE" sz="2000" dirty="0" smtClean="0"/>
              <a:t>2050 vision: </a:t>
            </a:r>
            <a:r>
              <a:rPr lang="sv-SE" sz="2000" dirty="0" err="1" smtClean="0"/>
              <a:t>Biodiversity</a:t>
            </a:r>
            <a:r>
              <a:rPr lang="sv-SE" sz="2000" dirty="0" smtClean="0"/>
              <a:t> is </a:t>
            </a:r>
            <a:r>
              <a:rPr lang="sv-SE" sz="2000" dirty="0" err="1" smtClean="0"/>
              <a:t>valued</a:t>
            </a:r>
            <a:r>
              <a:rPr lang="sv-SE" sz="2000" dirty="0" smtClean="0"/>
              <a:t>, </a:t>
            </a:r>
            <a:r>
              <a:rPr lang="sv-SE" sz="2000" dirty="0" err="1" smtClean="0"/>
              <a:t>conserved</a:t>
            </a:r>
            <a:r>
              <a:rPr lang="sv-SE" sz="2000" dirty="0" smtClean="0"/>
              <a:t>, </a:t>
            </a:r>
            <a:r>
              <a:rPr lang="sv-SE" sz="2000" dirty="0" err="1" smtClean="0"/>
              <a:t>restored</a:t>
            </a:r>
            <a:r>
              <a:rPr lang="sv-SE" sz="2000" dirty="0" smtClean="0"/>
              <a:t> and </a:t>
            </a:r>
            <a:r>
              <a:rPr lang="sv-SE" sz="2000" dirty="0" err="1" smtClean="0"/>
              <a:t>wisely</a:t>
            </a:r>
            <a:r>
              <a:rPr lang="sv-SE" sz="2000" dirty="0" smtClean="0"/>
              <a:t> </a:t>
            </a:r>
            <a:r>
              <a:rPr lang="sv-SE" sz="2000" dirty="0" err="1" smtClean="0"/>
              <a:t>used</a:t>
            </a:r>
            <a:r>
              <a:rPr lang="sv-SE" sz="2000" dirty="0" smtClean="0"/>
              <a:t>, </a:t>
            </a:r>
            <a:r>
              <a:rPr lang="sv-SE" sz="2000" dirty="0" err="1" smtClean="0"/>
              <a:t>maintaining</a:t>
            </a:r>
            <a:r>
              <a:rPr lang="sv-SE" sz="2000" dirty="0" smtClean="0"/>
              <a:t> </a:t>
            </a:r>
            <a:r>
              <a:rPr lang="sv-SE" sz="2000" b="1" dirty="0" err="1" smtClean="0"/>
              <a:t>ecosystem</a:t>
            </a:r>
            <a:r>
              <a:rPr lang="sv-SE" sz="2000" b="1" dirty="0" smtClean="0"/>
              <a:t> services</a:t>
            </a:r>
            <a:r>
              <a:rPr lang="sv-SE" sz="2000" dirty="0" smtClean="0"/>
              <a:t>, </a:t>
            </a:r>
            <a:r>
              <a:rPr lang="sv-SE" sz="2000" dirty="0" err="1" smtClean="0"/>
              <a:t>sustaining</a:t>
            </a:r>
            <a:r>
              <a:rPr lang="sv-SE" sz="2000" dirty="0" smtClean="0"/>
              <a:t> a </a:t>
            </a:r>
            <a:r>
              <a:rPr lang="sv-SE" sz="2000" dirty="0" err="1" smtClean="0"/>
              <a:t>healthy</a:t>
            </a:r>
            <a:r>
              <a:rPr lang="sv-SE" sz="2000" dirty="0" smtClean="0"/>
              <a:t> planet and </a:t>
            </a:r>
            <a:r>
              <a:rPr lang="sv-SE" sz="2000" dirty="0" err="1" smtClean="0"/>
              <a:t>delivering</a:t>
            </a:r>
            <a:r>
              <a:rPr lang="sv-SE" sz="2000" dirty="0" smtClean="0"/>
              <a:t> </a:t>
            </a:r>
            <a:r>
              <a:rPr lang="sv-SE" sz="2000" dirty="0" err="1" smtClean="0"/>
              <a:t>benefits</a:t>
            </a:r>
            <a:r>
              <a:rPr lang="sv-SE" sz="2000" dirty="0" smtClean="0"/>
              <a:t> for all </a:t>
            </a:r>
            <a:r>
              <a:rPr lang="sv-SE" sz="2000" dirty="0" err="1" smtClean="0"/>
              <a:t>people</a:t>
            </a:r>
            <a:r>
              <a:rPr lang="sv-SE" sz="2000" dirty="0" smtClean="0"/>
              <a:t>.</a:t>
            </a:r>
          </a:p>
          <a:p>
            <a:r>
              <a:rPr lang="sv-SE" sz="2000" dirty="0" smtClean="0"/>
              <a:t>2020 mission: </a:t>
            </a:r>
            <a:r>
              <a:rPr lang="sv-SE" sz="2000" dirty="0" err="1" smtClean="0"/>
              <a:t>Take</a:t>
            </a:r>
            <a:r>
              <a:rPr lang="sv-SE" sz="2000" dirty="0" smtClean="0"/>
              <a:t> </a:t>
            </a:r>
            <a:r>
              <a:rPr lang="sv-SE" sz="2000" dirty="0" err="1" smtClean="0"/>
              <a:t>effective</a:t>
            </a:r>
            <a:r>
              <a:rPr lang="sv-SE" sz="2000" dirty="0" smtClean="0"/>
              <a:t> and urgent action to halt the loss of </a:t>
            </a:r>
            <a:r>
              <a:rPr lang="sv-SE" sz="2000" dirty="0" err="1" smtClean="0"/>
              <a:t>biodiversity</a:t>
            </a:r>
            <a:r>
              <a:rPr lang="sv-SE" sz="2000" dirty="0" smtClean="0"/>
              <a:t> in order to </a:t>
            </a:r>
            <a:r>
              <a:rPr lang="sv-SE" sz="2000" dirty="0" err="1" smtClean="0"/>
              <a:t>ensure</a:t>
            </a:r>
            <a:r>
              <a:rPr lang="sv-SE" sz="2000" dirty="0" smtClean="0"/>
              <a:t> that by 2020 </a:t>
            </a:r>
            <a:r>
              <a:rPr lang="sv-SE" sz="2000" dirty="0" err="1" smtClean="0"/>
              <a:t>ecosystems</a:t>
            </a:r>
            <a:r>
              <a:rPr lang="sv-SE" sz="2000" dirty="0" smtClean="0"/>
              <a:t> are </a:t>
            </a:r>
            <a:r>
              <a:rPr lang="sv-SE" sz="2000" b="1" dirty="0" err="1" smtClean="0"/>
              <a:t>resilient</a:t>
            </a:r>
            <a:r>
              <a:rPr lang="sv-SE" sz="2000" b="1" dirty="0" smtClean="0"/>
              <a:t> </a:t>
            </a:r>
            <a:r>
              <a:rPr lang="sv-SE" sz="2000" dirty="0" smtClean="0"/>
              <a:t>and </a:t>
            </a:r>
            <a:r>
              <a:rPr lang="sv-SE" sz="2000" dirty="0" err="1" smtClean="0"/>
              <a:t>continue</a:t>
            </a:r>
            <a:r>
              <a:rPr lang="sv-SE" sz="2000" dirty="0" smtClean="0"/>
              <a:t> to provide </a:t>
            </a:r>
            <a:r>
              <a:rPr lang="sv-SE" sz="2000" dirty="0" err="1" smtClean="0"/>
              <a:t>essential</a:t>
            </a:r>
            <a:r>
              <a:rPr lang="sv-SE" sz="2000" dirty="0" smtClean="0"/>
              <a:t> services.</a:t>
            </a:r>
          </a:p>
        </p:txBody>
      </p:sp>
      <p:pic>
        <p:nvPicPr>
          <p:cNvPr id="55299" name="Bildobjekt 3"/>
          <p:cNvPicPr>
            <a:picLocks noChangeAspect="1"/>
          </p:cNvPicPr>
          <p:nvPr/>
        </p:nvPicPr>
        <p:blipFill>
          <a:blip r:embed="rId3" cstate="print"/>
          <a:srcRect/>
          <a:stretch>
            <a:fillRect/>
          </a:stretch>
        </p:blipFill>
        <p:spPr bwMode="auto">
          <a:xfrm>
            <a:off x="1270000" y="304800"/>
            <a:ext cx="6959600" cy="1574800"/>
          </a:xfrm>
          <a:prstGeom prst="rect">
            <a:avLst/>
          </a:prstGeom>
          <a:noFill/>
          <a:ln w="9525">
            <a:noFill/>
            <a:miter lim="800000"/>
            <a:headEnd/>
            <a:tailEnd/>
          </a:ln>
        </p:spPr>
      </p:pic>
    </p:spTree>
    <p:extLst>
      <p:ext uri="{BB962C8B-B14F-4D97-AF65-F5344CB8AC3E}">
        <p14:creationId xmlns:p14="http://schemas.microsoft.com/office/powerpoint/2010/main" val="1575049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solidFill>
                  <a:srgbClr val="637E8B"/>
                </a:solidFill>
                <a:latin typeface="Book Antiqua" charset="0"/>
                <a:ea typeface="Book Antiqua" charset="0"/>
                <a:cs typeface="Book Antiqua" charset="0"/>
              </a:rPr>
              <a:t>EU BIODIVERSITY STRATEGY</a:t>
            </a:r>
            <a:endParaRPr lang="sv-SE" dirty="0">
              <a:solidFill>
                <a:srgbClr val="637E8B"/>
              </a:solidFill>
              <a:latin typeface="Book Antiqua" charset="0"/>
              <a:ea typeface="Book Antiqua" charset="0"/>
              <a:cs typeface="Book Antiqua" charset="0"/>
            </a:endParaRPr>
          </a:p>
        </p:txBody>
      </p:sp>
      <p:sp>
        <p:nvSpPr>
          <p:cNvPr id="3" name="Platshållare för innehåll 2"/>
          <p:cNvSpPr>
            <a:spLocks noGrp="1"/>
          </p:cNvSpPr>
          <p:nvPr>
            <p:ph idx="1"/>
          </p:nvPr>
        </p:nvSpPr>
        <p:spPr/>
        <p:txBody>
          <a:bodyPr/>
          <a:lstStyle/>
          <a:p>
            <a:r>
              <a:rPr lang="sv-SE" dirty="0"/>
              <a:t> </a:t>
            </a:r>
            <a:r>
              <a:rPr lang="sv-SE" u="sng" dirty="0">
                <a:hlinkClick r:id="rId3"/>
              </a:rPr>
              <a:t>Our life insurance, our natural capital: an EU Biodiversity Strategy to 2020 (COM(2011) 244)</a:t>
            </a:r>
            <a:endParaRPr lang="sv-SE" dirty="0"/>
          </a:p>
        </p:txBody>
      </p:sp>
    </p:spTree>
    <p:extLst>
      <p:ext uri="{BB962C8B-B14F-4D97-AF65-F5344CB8AC3E}">
        <p14:creationId xmlns:p14="http://schemas.microsoft.com/office/powerpoint/2010/main" val="14437834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endParaRPr lang="sv-SE"/>
          </a:p>
        </p:txBody>
      </p:sp>
      <p:sp>
        <p:nvSpPr>
          <p:cNvPr id="3" name="Underrubrik 2"/>
          <p:cNvSpPr>
            <a:spLocks noGrp="1"/>
          </p:cNvSpPr>
          <p:nvPr>
            <p:ph type="subTitle" idx="1"/>
          </p:nvPr>
        </p:nvSpPr>
        <p:spPr/>
        <p:txBody>
          <a:bodyPr/>
          <a:lstStyle/>
          <a:p>
            <a:endParaRPr lang="sv-SE"/>
          </a:p>
        </p:txBody>
      </p:sp>
      <p:pic>
        <p:nvPicPr>
          <p:cNvPr id="5" name="Bildobjekt 4" descr="Skärmavbild 2016-11-01 kl. 09.08.0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58800"/>
            <a:ext cx="9144000" cy="5721156"/>
          </a:xfrm>
          <a:prstGeom prst="rect">
            <a:avLst/>
          </a:prstGeom>
        </p:spPr>
      </p:pic>
    </p:spTree>
    <p:extLst>
      <p:ext uri="{BB962C8B-B14F-4D97-AF65-F5344CB8AC3E}">
        <p14:creationId xmlns:p14="http://schemas.microsoft.com/office/powerpoint/2010/main" val="1678514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Rubrik 1"/>
          <p:cNvSpPr>
            <a:spLocks noGrp="1"/>
          </p:cNvSpPr>
          <p:nvPr>
            <p:ph type="title"/>
          </p:nvPr>
        </p:nvSpPr>
        <p:spPr>
          <a:xfrm>
            <a:off x="395536" y="304800"/>
            <a:ext cx="8136904" cy="1143000"/>
          </a:xfrm>
        </p:spPr>
        <p:txBody>
          <a:bodyPr/>
          <a:lstStyle/>
          <a:p>
            <a:r>
              <a:rPr lang="sv-SE" sz="3200" dirty="0" smtClean="0">
                <a:solidFill>
                  <a:srgbClr val="637E8B"/>
                </a:solidFill>
                <a:latin typeface="Book Antiqua" charset="0"/>
                <a:ea typeface="Book Antiqua" charset="0"/>
                <a:cs typeface="Book Antiqua" charset="0"/>
              </a:rPr>
              <a:t>ETAPPMÅL OM BIOLOGISK MÅNGFALD OCH EKOSYSTEMTJÄNSTER</a:t>
            </a:r>
            <a:endParaRPr lang="sv-SE" sz="3200" dirty="0">
              <a:solidFill>
                <a:srgbClr val="637E8B"/>
              </a:solidFill>
              <a:latin typeface="Book Antiqua" charset="0"/>
              <a:ea typeface="Book Antiqua" charset="0"/>
              <a:cs typeface="Book Antiqua" charset="0"/>
            </a:endParaRPr>
          </a:p>
        </p:txBody>
      </p:sp>
      <p:sp>
        <p:nvSpPr>
          <p:cNvPr id="6146" name="Platshållare för innehåll 2"/>
          <p:cNvSpPr>
            <a:spLocks noGrp="1"/>
          </p:cNvSpPr>
          <p:nvPr>
            <p:ph idx="1"/>
          </p:nvPr>
        </p:nvSpPr>
        <p:spPr/>
        <p:txBody>
          <a:bodyPr/>
          <a:lstStyle/>
          <a:p>
            <a:pPr marL="0" indent="0">
              <a:lnSpc>
                <a:spcPct val="150000"/>
              </a:lnSpc>
              <a:buFontTx/>
              <a:buNone/>
            </a:pPr>
            <a:r>
              <a:rPr lang="ja-JP" altLang="sv-SE">
                <a:latin typeface="Arial" charset="0"/>
                <a:ea typeface="ＭＳ Ｐゴシック" charset="0"/>
                <a:cs typeface="ＭＳ Ｐゴシック" charset="0"/>
              </a:rPr>
              <a:t>”</a:t>
            </a:r>
            <a:r>
              <a:rPr lang="sv-SE" altLang="ja-JP">
                <a:latin typeface="Arial" charset="0"/>
                <a:ea typeface="ＭＳ Ｐゴシック" charset="0"/>
                <a:cs typeface="ＭＳ Ｐゴシック" charset="0"/>
              </a:rPr>
              <a:t>Senast år 2018 ska betydelsen av biologisk mångfald och värdet av ekosystemtjänster vara allmänt kända och integreras i ekonomiska ställningstaganden, politiska avväganden och andra beslut i samhället där så är relevant och skäligt.</a:t>
            </a:r>
            <a:r>
              <a:rPr lang="ja-JP" altLang="sv-SE">
                <a:latin typeface="Arial" charset="0"/>
                <a:ea typeface="ＭＳ Ｐゴシック" charset="0"/>
                <a:cs typeface="ＭＳ Ｐゴシック" charset="0"/>
              </a:rPr>
              <a:t>”</a:t>
            </a:r>
            <a:endParaRPr lang="sv-SE">
              <a:latin typeface="Arial" charset="0"/>
              <a:ea typeface="ＭＳ Ｐゴシック" charset="0"/>
              <a:cs typeface="ＭＳ Ｐゴシック" charset="0"/>
            </a:endParaRPr>
          </a:p>
        </p:txBody>
      </p:sp>
      <p:pic>
        <p:nvPicPr>
          <p:cNvPr id="6147" name="Bildobjekt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81800" y="5486400"/>
            <a:ext cx="2095500"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529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a:stretch>
            <a:fillRect/>
          </a:stretch>
        </p:blipFill>
        <p:spPr>
          <a:xfrm>
            <a:off x="215901" y="1587500"/>
            <a:ext cx="8415869" cy="4140000"/>
          </a:xfrm>
          <a:prstGeom prst="rect">
            <a:avLst/>
          </a:prstGeom>
        </p:spPr>
      </p:pic>
      <p:sp>
        <p:nvSpPr>
          <p:cNvPr id="2" name="Rubrik 1"/>
          <p:cNvSpPr>
            <a:spLocks noGrp="1"/>
          </p:cNvSpPr>
          <p:nvPr>
            <p:ph type="title"/>
          </p:nvPr>
        </p:nvSpPr>
        <p:spPr>
          <a:xfrm>
            <a:off x="402170" y="332656"/>
            <a:ext cx="8229600" cy="1143000"/>
          </a:xfrm>
        </p:spPr>
        <p:txBody>
          <a:bodyPr/>
          <a:lstStyle/>
          <a:p>
            <a:r>
              <a:rPr lang="sv-SE" sz="3600" dirty="0" smtClean="0">
                <a:solidFill>
                  <a:srgbClr val="637E8B"/>
                </a:solidFill>
                <a:latin typeface="Book Antiqua" charset="0"/>
                <a:ea typeface="Book Antiqua" charset="0"/>
                <a:cs typeface="Book Antiqua" charset="0"/>
              </a:rPr>
              <a:t>VÄRLDENS VIKTIGASTE </a:t>
            </a:r>
            <a:br>
              <a:rPr lang="sv-SE" sz="3600" dirty="0" smtClean="0">
                <a:solidFill>
                  <a:srgbClr val="637E8B"/>
                </a:solidFill>
                <a:latin typeface="Book Antiqua" charset="0"/>
                <a:ea typeface="Book Antiqua" charset="0"/>
                <a:cs typeface="Book Antiqua" charset="0"/>
              </a:rPr>
            </a:br>
            <a:r>
              <a:rPr lang="sv-SE" sz="3600" dirty="0" smtClean="0">
                <a:solidFill>
                  <a:srgbClr val="637E8B"/>
                </a:solidFill>
                <a:latin typeface="Book Antiqua" charset="0"/>
                <a:ea typeface="Book Antiqua" charset="0"/>
                <a:cs typeface="Book Antiqua" charset="0"/>
              </a:rPr>
              <a:t>ATT-GÖRA-LISTA</a:t>
            </a:r>
            <a:endParaRPr lang="sv-SE" sz="3600" dirty="0">
              <a:solidFill>
                <a:srgbClr val="637E8B"/>
              </a:solidFill>
              <a:latin typeface="Book Antiqua" charset="0"/>
              <a:ea typeface="Book Antiqua" charset="0"/>
              <a:cs typeface="Book Antiqua" charset="0"/>
            </a:endParaRPr>
          </a:p>
        </p:txBody>
      </p:sp>
    </p:spTree>
    <p:extLst>
      <p:ext uri="{BB962C8B-B14F-4D97-AF65-F5344CB8AC3E}">
        <p14:creationId xmlns:p14="http://schemas.microsoft.com/office/powerpoint/2010/main" val="1825709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3039095"/>
            <a:ext cx="7918648" cy="1470025"/>
          </a:xfrm>
        </p:spPr>
        <p:txBody>
          <a:bodyPr/>
          <a:lstStyle/>
          <a:p>
            <a:r>
              <a:rPr lang="sv-SE" dirty="0" smtClean="0"/>
              <a:t>Delmål 15.1: </a:t>
            </a:r>
            <a:br>
              <a:rPr lang="sv-SE" dirty="0" smtClean="0"/>
            </a:br>
            <a:r>
              <a:rPr lang="sv-SE" dirty="0"/>
              <a:t/>
            </a:r>
            <a:br>
              <a:rPr lang="sv-SE" dirty="0"/>
            </a:br>
            <a:r>
              <a:rPr lang="sv-SE" sz="2800" dirty="0" smtClean="0">
                <a:solidFill>
                  <a:schemeClr val="tx1"/>
                </a:solidFill>
              </a:rPr>
              <a:t>Till </a:t>
            </a:r>
            <a:r>
              <a:rPr lang="sv-SE" sz="2800" dirty="0">
                <a:solidFill>
                  <a:schemeClr val="tx1"/>
                </a:solidFill>
              </a:rPr>
              <a:t>2020 bevara, återställa och hållbart använda ekosystem på land och i sötvatten och deras </a:t>
            </a:r>
            <a:r>
              <a:rPr lang="sv-SE" sz="2800" b="1" dirty="0">
                <a:solidFill>
                  <a:schemeClr val="tx1"/>
                </a:solidFill>
              </a:rPr>
              <a:t>ekosystemtjänster</a:t>
            </a:r>
            <a:r>
              <a:rPr lang="sv-SE" sz="2800" dirty="0">
                <a:solidFill>
                  <a:schemeClr val="tx1"/>
                </a:solidFill>
              </a:rPr>
              <a:t>, särskilt skogar, våtmarker, berg och torra områden, i enlighet med de skyldigheter som anges i internationella överenskommelser.</a:t>
            </a:r>
          </a:p>
        </p:txBody>
      </p:sp>
      <p:pic>
        <p:nvPicPr>
          <p:cNvPr id="4" name="Bildobjekt 3" descr="Skärmavbild 2016-10-31 kl. 21.18.40.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1634836"/>
          </a:xfrm>
          <a:prstGeom prst="rect">
            <a:avLst/>
          </a:prstGeom>
        </p:spPr>
      </p:pic>
    </p:spTree>
    <p:extLst>
      <p:ext uri="{BB962C8B-B14F-4D97-AF65-F5344CB8AC3E}">
        <p14:creationId xmlns:p14="http://schemas.microsoft.com/office/powerpoint/2010/main" val="1460562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540568" y="476672"/>
            <a:ext cx="10272521" cy="5649491"/>
          </a:xfrm>
        </p:spPr>
      </p:pic>
    </p:spTree>
    <p:extLst>
      <p:ext uri="{BB962C8B-B14F-4D97-AF65-F5344CB8AC3E}">
        <p14:creationId xmlns:p14="http://schemas.microsoft.com/office/powerpoint/2010/main" val="1941280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3953" name="Text Box 5"/>
          <p:cNvSpPr txBox="1">
            <a:spLocks noChangeArrowheads="1"/>
          </p:cNvSpPr>
          <p:nvPr/>
        </p:nvSpPr>
        <p:spPr bwMode="auto">
          <a:xfrm>
            <a:off x="4932363" y="3887757"/>
            <a:ext cx="3816152" cy="2277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rgbClr val="669900"/>
                </a:solidFill>
                <a:latin typeface="Gill Sans MT" charset="0"/>
                <a:ea typeface="ＭＳ Ｐゴシック" charset="0"/>
                <a:cs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algn="ctr" eaLnBrk="1" hangingPunct="1">
              <a:spcBef>
                <a:spcPct val="0"/>
              </a:spcBef>
              <a:buFontTx/>
              <a:buNone/>
            </a:pPr>
            <a:r>
              <a:rPr lang="sv-SE" sz="3200" b="1" dirty="0" smtClean="0">
                <a:solidFill>
                  <a:srgbClr val="7F7F7F"/>
                </a:solidFill>
              </a:rPr>
              <a:t>Ekosystemtjänster i praktiken</a:t>
            </a:r>
          </a:p>
          <a:p>
            <a:pPr algn="ctr" eaLnBrk="1" hangingPunct="1">
              <a:spcBef>
                <a:spcPct val="0"/>
              </a:spcBef>
              <a:buFontTx/>
              <a:buNone/>
            </a:pPr>
            <a:endParaRPr lang="sv-SE" sz="1800" dirty="0" smtClean="0">
              <a:solidFill>
                <a:srgbClr val="7F7F7F"/>
              </a:solidFill>
            </a:endParaRPr>
          </a:p>
          <a:p>
            <a:pPr algn="ctr" eaLnBrk="1" hangingPunct="1">
              <a:spcBef>
                <a:spcPct val="0"/>
              </a:spcBef>
              <a:buFontTx/>
              <a:buNone/>
            </a:pPr>
            <a:endParaRPr lang="sv-SE" sz="1800" dirty="0">
              <a:solidFill>
                <a:srgbClr val="7F7F7F"/>
              </a:solidFill>
            </a:endParaRPr>
          </a:p>
          <a:p>
            <a:pPr algn="ctr" eaLnBrk="1" hangingPunct="1">
              <a:spcBef>
                <a:spcPct val="0"/>
              </a:spcBef>
              <a:buFontTx/>
              <a:buNone/>
            </a:pPr>
            <a:endParaRPr lang="sv-SE" sz="1800" dirty="0" smtClean="0">
              <a:solidFill>
                <a:srgbClr val="7F7F7F"/>
              </a:solidFill>
            </a:endParaRPr>
          </a:p>
          <a:p>
            <a:pPr eaLnBrk="1" hangingPunct="1">
              <a:spcBef>
                <a:spcPct val="0"/>
              </a:spcBef>
              <a:buFontTx/>
              <a:buNone/>
            </a:pPr>
            <a:endParaRPr lang="sv-SE" sz="2400" dirty="0">
              <a:solidFill>
                <a:srgbClr val="7F7F7F"/>
              </a:solidFill>
            </a:endParaRPr>
          </a:p>
        </p:txBody>
      </p:sp>
      <p:pic>
        <p:nvPicPr>
          <p:cNvPr id="253954" name="Bildobjekt 7" descr="Omslag färg-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0825" y="725016"/>
            <a:ext cx="4681538"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146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ktangel 50"/>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pPr fontAlgn="auto">
              <a:spcBef>
                <a:spcPts val="0"/>
              </a:spcBef>
              <a:spcAft>
                <a:spcPts val="0"/>
              </a:spcAft>
              <a:buFontTx/>
              <a:buNone/>
            </a:pPr>
            <a:endParaRPr lang="sv-SE" sz="1800">
              <a:solidFill>
                <a:prstClr val="black"/>
              </a:solidFill>
              <a:latin typeface="Calibri"/>
            </a:endParaRPr>
          </a:p>
        </p:txBody>
      </p:sp>
      <p:sp>
        <p:nvSpPr>
          <p:cNvPr id="8196" name="Text Box 4"/>
          <p:cNvSpPr txBox="1">
            <a:spLocks noChangeArrowheads="1"/>
          </p:cNvSpPr>
          <p:nvPr/>
        </p:nvSpPr>
        <p:spPr bwMode="auto">
          <a:xfrm>
            <a:off x="676275" y="2143125"/>
            <a:ext cx="2319338" cy="230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ts val="0"/>
              </a:spcBef>
              <a:spcAft>
                <a:spcPts val="0"/>
              </a:spcAft>
              <a:buFontTx/>
              <a:buNone/>
            </a:pPr>
            <a:r>
              <a:rPr lang="sv-SE"/>
              <a:t>Corporate </a:t>
            </a:r>
          </a:p>
          <a:p>
            <a:pPr eaLnBrk="1" fontAlgn="auto" hangingPunct="1">
              <a:spcBef>
                <a:spcPts val="0"/>
              </a:spcBef>
              <a:spcAft>
                <a:spcPts val="0"/>
              </a:spcAft>
              <a:buFontTx/>
              <a:buNone/>
            </a:pPr>
            <a:r>
              <a:rPr lang="sv-SE"/>
              <a:t>Ecosystem </a:t>
            </a:r>
          </a:p>
          <a:p>
            <a:pPr eaLnBrk="1" fontAlgn="auto" hangingPunct="1">
              <a:spcBef>
                <a:spcPts val="0"/>
              </a:spcBef>
              <a:spcAft>
                <a:spcPts val="0"/>
              </a:spcAft>
              <a:buFontTx/>
              <a:buNone/>
            </a:pPr>
            <a:r>
              <a:rPr lang="sv-SE"/>
              <a:t>Services </a:t>
            </a:r>
          </a:p>
          <a:p>
            <a:pPr eaLnBrk="1" fontAlgn="auto" hangingPunct="1">
              <a:spcBef>
                <a:spcPts val="0"/>
              </a:spcBef>
              <a:spcAft>
                <a:spcPts val="0"/>
              </a:spcAft>
              <a:buFontTx/>
              <a:buNone/>
            </a:pPr>
            <a:r>
              <a:rPr lang="sv-SE"/>
              <a:t>Review</a:t>
            </a:r>
          </a:p>
        </p:txBody>
      </p:sp>
      <p:pic>
        <p:nvPicPr>
          <p:cNvPr id="2" name="Bildobjekt 1" descr="HandbokStalforetagensEkosystemtjanster_framsida.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444989">
            <a:off x="3875442" y="-31326"/>
            <a:ext cx="4846211" cy="6858000"/>
          </a:xfrm>
          <a:prstGeom prst="rect">
            <a:avLst/>
          </a:prstGeom>
        </p:spPr>
      </p:pic>
    </p:spTree>
    <p:extLst>
      <p:ext uri="{BB962C8B-B14F-4D97-AF65-F5344CB8AC3E}">
        <p14:creationId xmlns:p14="http://schemas.microsoft.com/office/powerpoint/2010/main" val="817325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5920" y="1472952"/>
            <a:ext cx="8596560" cy="3684240"/>
          </a:xfrm>
          <a:prstGeom prst="rect">
            <a:avLst/>
          </a:prstGeom>
        </p:spPr>
      </p:pic>
    </p:spTree>
    <p:extLst>
      <p:ext uri="{BB962C8B-B14F-4D97-AF65-F5344CB8AC3E}">
        <p14:creationId xmlns:p14="http://schemas.microsoft.com/office/powerpoint/2010/main" val="58145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Bildobjekt 3"/>
          <p:cNvPicPr>
            <a:picLocks noChangeAspect="1"/>
          </p:cNvPicPr>
          <p:nvPr/>
        </p:nvPicPr>
        <p:blipFill rotWithShape="1">
          <a:blip r:embed="rId3" cstate="screen">
            <a:extLst>
              <a:ext uri="{28A0092B-C50C-407E-A947-70E740481C1C}">
                <a14:useLocalDpi xmlns:a14="http://schemas.microsoft.com/office/drawing/2010/main"/>
              </a:ext>
            </a:extLst>
          </a:blip>
          <a:srcRect t="21862"/>
          <a:stretch/>
        </p:blipFill>
        <p:spPr bwMode="auto">
          <a:xfrm>
            <a:off x="-123825" y="-104504"/>
            <a:ext cx="9363075" cy="7167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Rectangle 2"/>
          <p:cNvSpPr>
            <a:spLocks noChangeArrowheads="1"/>
          </p:cNvSpPr>
          <p:nvPr/>
        </p:nvSpPr>
        <p:spPr bwMode="auto">
          <a:xfrm>
            <a:off x="185738" y="4638675"/>
            <a:ext cx="9053512"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sv-SE" sz="2800" dirty="0" err="1" smtClean="0">
                <a:solidFill>
                  <a:srgbClr val="FFFFFF"/>
                </a:solidFill>
                <a:ea typeface="Verdana" panose="020B0604030504040204" pitchFamily="34" charset="0"/>
                <a:cs typeface="Verdana" panose="020B0604030504040204" pitchFamily="34" charset="0"/>
              </a:rPr>
              <a:t>På</a:t>
            </a:r>
            <a:r>
              <a:rPr lang="en-US" altLang="sv-SE" sz="2800" dirty="0" smtClean="0">
                <a:solidFill>
                  <a:srgbClr val="FFFFFF"/>
                </a:solidFill>
                <a:ea typeface="Verdana" panose="020B0604030504040204" pitchFamily="34" charset="0"/>
                <a:cs typeface="Verdana" panose="020B0604030504040204" pitchFamily="34" charset="0"/>
              </a:rPr>
              <a:t> </a:t>
            </a:r>
            <a:r>
              <a:rPr lang="en-US" altLang="sv-SE" sz="2800" dirty="0" err="1" smtClean="0">
                <a:solidFill>
                  <a:srgbClr val="FFFFFF"/>
                </a:solidFill>
                <a:ea typeface="Verdana" panose="020B0604030504040204" pitchFamily="34" charset="0"/>
                <a:cs typeface="Verdana" panose="020B0604030504040204" pitchFamily="34" charset="0"/>
              </a:rPr>
              <a:t>samma</a:t>
            </a:r>
            <a:r>
              <a:rPr lang="en-US" altLang="sv-SE" sz="2800" dirty="0" smtClean="0">
                <a:solidFill>
                  <a:srgbClr val="FFFFFF"/>
                </a:solidFill>
                <a:ea typeface="Verdana" panose="020B0604030504040204" pitchFamily="34" charset="0"/>
                <a:cs typeface="Verdana" panose="020B0604030504040204" pitchFamily="34" charset="0"/>
              </a:rPr>
              <a:t> </a:t>
            </a:r>
            <a:r>
              <a:rPr lang="en-US" altLang="sv-SE" sz="2800" dirty="0" err="1" smtClean="0">
                <a:solidFill>
                  <a:srgbClr val="FFFFFF"/>
                </a:solidFill>
                <a:ea typeface="Verdana" panose="020B0604030504040204" pitchFamily="34" charset="0"/>
                <a:cs typeface="Verdana" panose="020B0604030504040204" pitchFamily="34" charset="0"/>
              </a:rPr>
              <a:t>gång</a:t>
            </a:r>
            <a:r>
              <a:rPr lang="en-US" altLang="sv-SE" sz="2800" dirty="0" smtClean="0">
                <a:solidFill>
                  <a:srgbClr val="FFFFFF"/>
                </a:solidFill>
                <a:ea typeface="Verdana" panose="020B0604030504040204" pitchFamily="34" charset="0"/>
                <a:cs typeface="Verdana" panose="020B0604030504040204" pitchFamily="34" charset="0"/>
              </a:rPr>
              <a:t> </a:t>
            </a:r>
            <a:r>
              <a:rPr lang="en-US" altLang="sv-SE" sz="2800" dirty="0" err="1" smtClean="0">
                <a:solidFill>
                  <a:srgbClr val="FFFFFF"/>
                </a:solidFill>
                <a:ea typeface="Verdana" panose="020B0604030504040204" pitchFamily="34" charset="0"/>
                <a:cs typeface="Verdana" panose="020B0604030504040204" pitchFamily="34" charset="0"/>
              </a:rPr>
              <a:t>är</a:t>
            </a:r>
            <a:r>
              <a:rPr lang="en-US" altLang="sv-SE" sz="2800" dirty="0" smtClean="0">
                <a:solidFill>
                  <a:srgbClr val="FFFFFF"/>
                </a:solidFill>
                <a:ea typeface="Verdana" panose="020B0604030504040204" pitchFamily="34" charset="0"/>
                <a:cs typeface="Verdana" panose="020B0604030504040204" pitchFamily="34" charset="0"/>
              </a:rPr>
              <a:t> </a:t>
            </a:r>
            <a:r>
              <a:rPr lang="en-US" altLang="sv-SE" sz="2800" dirty="0" err="1" smtClean="0">
                <a:solidFill>
                  <a:srgbClr val="FFFFFF"/>
                </a:solidFill>
                <a:ea typeface="Verdana" panose="020B0604030504040204" pitchFamily="34" charset="0"/>
                <a:cs typeface="Verdana" panose="020B0604030504040204" pitchFamily="34" charset="0"/>
              </a:rPr>
              <a:t>mänskligheten</a:t>
            </a:r>
            <a:r>
              <a:rPr lang="en-US" altLang="sv-SE" sz="2800" dirty="0" smtClean="0">
                <a:solidFill>
                  <a:srgbClr val="FFFFFF"/>
                </a:solidFill>
                <a:ea typeface="Verdana" panose="020B0604030504040204" pitchFamily="34" charset="0"/>
                <a:cs typeface="Verdana" panose="020B0604030504040204" pitchFamily="34" charset="0"/>
              </a:rPr>
              <a:t> </a:t>
            </a:r>
            <a:r>
              <a:rPr lang="en-US" altLang="sv-SE" sz="2800" dirty="0" err="1" smtClean="0">
                <a:solidFill>
                  <a:srgbClr val="FFFFFF"/>
                </a:solidFill>
                <a:ea typeface="Verdana" panose="020B0604030504040204" pitchFamily="34" charset="0"/>
                <a:cs typeface="Verdana" panose="020B0604030504040204" pitchFamily="34" charset="0"/>
              </a:rPr>
              <a:t>fullständigt</a:t>
            </a:r>
            <a:r>
              <a:rPr lang="en-US" altLang="sv-SE" sz="2800" dirty="0" smtClean="0">
                <a:solidFill>
                  <a:srgbClr val="FFFFFF"/>
                </a:solidFill>
                <a:ea typeface="Verdana" panose="020B0604030504040204" pitchFamily="34" charset="0"/>
                <a:cs typeface="Verdana" panose="020B0604030504040204" pitchFamily="34" charset="0"/>
              </a:rPr>
              <a:t> </a:t>
            </a:r>
            <a:r>
              <a:rPr lang="en-US" altLang="sv-SE" sz="2800" dirty="0" err="1" smtClean="0">
                <a:solidFill>
                  <a:srgbClr val="FFFFFF"/>
                </a:solidFill>
                <a:ea typeface="Verdana" panose="020B0604030504040204" pitchFamily="34" charset="0"/>
                <a:cs typeface="Verdana" panose="020B0604030504040204" pitchFamily="34" charset="0"/>
              </a:rPr>
              <a:t>beroende</a:t>
            </a:r>
            <a:r>
              <a:rPr lang="en-US" altLang="sv-SE" sz="2800" dirty="0" smtClean="0">
                <a:solidFill>
                  <a:srgbClr val="FFFFFF"/>
                </a:solidFill>
                <a:ea typeface="Verdana" panose="020B0604030504040204" pitchFamily="34" charset="0"/>
                <a:cs typeface="Verdana" panose="020B0604030504040204" pitchFamily="34" charset="0"/>
              </a:rPr>
              <a:t> </a:t>
            </a:r>
            <a:r>
              <a:rPr lang="en-US" altLang="sv-SE" sz="2800" dirty="0" err="1" smtClean="0">
                <a:solidFill>
                  <a:srgbClr val="FFFFFF"/>
                </a:solidFill>
                <a:ea typeface="Verdana" panose="020B0604030504040204" pitchFamily="34" charset="0"/>
                <a:cs typeface="Verdana" panose="020B0604030504040204" pitchFamily="34" charset="0"/>
              </a:rPr>
              <a:t>av</a:t>
            </a:r>
            <a:r>
              <a:rPr lang="en-US" altLang="sv-SE" sz="2800" dirty="0" smtClean="0">
                <a:solidFill>
                  <a:srgbClr val="FFFFFF"/>
                </a:solidFill>
                <a:ea typeface="Verdana" panose="020B0604030504040204" pitchFamily="34" charset="0"/>
                <a:cs typeface="Verdana" panose="020B0604030504040204" pitchFamily="34" charset="0"/>
              </a:rPr>
              <a:t> </a:t>
            </a:r>
            <a:r>
              <a:rPr lang="en-US" altLang="sv-SE" sz="2800" dirty="0" err="1" smtClean="0">
                <a:solidFill>
                  <a:srgbClr val="FFFFFF"/>
                </a:solidFill>
                <a:ea typeface="Verdana" panose="020B0604030504040204" pitchFamily="34" charset="0"/>
                <a:cs typeface="Verdana" panose="020B0604030504040204" pitchFamily="34" charset="0"/>
              </a:rPr>
              <a:t>biosfärens</a:t>
            </a:r>
            <a:r>
              <a:rPr lang="en-US" altLang="sv-SE" sz="2800" dirty="0" smtClean="0">
                <a:solidFill>
                  <a:srgbClr val="FFFFFF"/>
                </a:solidFill>
                <a:ea typeface="Verdana" panose="020B0604030504040204" pitchFamily="34" charset="0"/>
                <a:cs typeface="Verdana" panose="020B0604030504040204" pitchFamily="34" charset="0"/>
              </a:rPr>
              <a:t> </a:t>
            </a:r>
            <a:r>
              <a:rPr lang="en-US" altLang="sv-SE" sz="2800" dirty="0" err="1" smtClean="0">
                <a:solidFill>
                  <a:srgbClr val="FFFFFF"/>
                </a:solidFill>
                <a:ea typeface="Verdana" panose="020B0604030504040204" pitchFamily="34" charset="0"/>
                <a:cs typeface="Verdana" panose="020B0604030504040204" pitchFamily="34" charset="0"/>
              </a:rPr>
              <a:t>förmåga</a:t>
            </a:r>
            <a:r>
              <a:rPr lang="en-US" altLang="sv-SE" sz="2800" dirty="0" smtClean="0">
                <a:solidFill>
                  <a:srgbClr val="FFFFFF"/>
                </a:solidFill>
                <a:ea typeface="Verdana" panose="020B0604030504040204" pitchFamily="34" charset="0"/>
                <a:cs typeface="Verdana" panose="020B0604030504040204" pitchFamily="34" charset="0"/>
              </a:rPr>
              <a:t> </a:t>
            </a:r>
            <a:r>
              <a:rPr lang="en-US" altLang="sv-SE" sz="2800" dirty="0" err="1" smtClean="0">
                <a:solidFill>
                  <a:srgbClr val="FFFFFF"/>
                </a:solidFill>
                <a:ea typeface="Verdana" panose="020B0604030504040204" pitchFamily="34" charset="0"/>
                <a:cs typeface="Verdana" panose="020B0604030504040204" pitchFamily="34" charset="0"/>
              </a:rPr>
              <a:t>att</a:t>
            </a:r>
            <a:r>
              <a:rPr lang="en-US" altLang="sv-SE" sz="2800" dirty="0" smtClean="0">
                <a:solidFill>
                  <a:srgbClr val="FFFFFF"/>
                </a:solidFill>
                <a:ea typeface="Verdana" panose="020B0604030504040204" pitchFamily="34" charset="0"/>
                <a:cs typeface="Verdana" panose="020B0604030504040204" pitchFamily="34" charset="0"/>
              </a:rPr>
              <a:t> </a:t>
            </a:r>
            <a:r>
              <a:rPr lang="en-US" altLang="sv-SE" sz="2800" dirty="0" err="1" smtClean="0">
                <a:solidFill>
                  <a:srgbClr val="FFFFFF"/>
                </a:solidFill>
                <a:ea typeface="Verdana" panose="020B0604030504040204" pitchFamily="34" charset="0"/>
                <a:cs typeface="Verdana" panose="020B0604030504040204" pitchFamily="34" charset="0"/>
              </a:rPr>
              <a:t>upprätthålla</a:t>
            </a:r>
            <a:r>
              <a:rPr lang="en-US" altLang="sv-SE" sz="2800" dirty="0" smtClean="0">
                <a:solidFill>
                  <a:srgbClr val="FFFFFF"/>
                </a:solidFill>
                <a:ea typeface="Verdana" panose="020B0604030504040204" pitchFamily="34" charset="0"/>
                <a:cs typeface="Verdana" panose="020B0604030504040204" pitchFamily="34" charset="0"/>
              </a:rPr>
              <a:t> </a:t>
            </a:r>
            <a:r>
              <a:rPr lang="en-US" altLang="sv-SE" sz="2800" dirty="0" err="1" smtClean="0">
                <a:solidFill>
                  <a:srgbClr val="FFFFFF"/>
                </a:solidFill>
                <a:ea typeface="Verdana" panose="020B0604030504040204" pitchFamily="34" charset="0"/>
                <a:cs typeface="Verdana" panose="020B0604030504040204" pitchFamily="34" charset="0"/>
              </a:rPr>
              <a:t>mänsklig</a:t>
            </a:r>
            <a:r>
              <a:rPr lang="en-US" altLang="sv-SE" sz="2800" dirty="0" smtClean="0">
                <a:solidFill>
                  <a:srgbClr val="FFFFFF"/>
                </a:solidFill>
                <a:ea typeface="Verdana" panose="020B0604030504040204" pitchFamily="34" charset="0"/>
                <a:cs typeface="Verdana" panose="020B0604030504040204" pitchFamily="34" charset="0"/>
              </a:rPr>
              <a:t> </a:t>
            </a:r>
            <a:r>
              <a:rPr lang="en-US" altLang="sv-SE" sz="2800" dirty="0" err="1" smtClean="0">
                <a:solidFill>
                  <a:srgbClr val="FFFFFF"/>
                </a:solidFill>
                <a:ea typeface="Verdana" panose="020B0604030504040204" pitchFamily="34" charset="0"/>
                <a:cs typeface="Verdana" panose="020B0604030504040204" pitchFamily="34" charset="0"/>
              </a:rPr>
              <a:t>välfärd</a:t>
            </a:r>
            <a:r>
              <a:rPr lang="en-US" altLang="sv-SE" sz="2800" dirty="0" smtClean="0">
                <a:solidFill>
                  <a:srgbClr val="FFFFFF"/>
                </a:solidFill>
                <a:ea typeface="Verdana" panose="020B0604030504040204" pitchFamily="34" charset="0"/>
                <a:cs typeface="Verdana" panose="020B0604030504040204" pitchFamily="34" charset="0"/>
              </a:rPr>
              <a:t> </a:t>
            </a:r>
            <a:r>
              <a:rPr lang="en-US" altLang="sv-SE" sz="2800" dirty="0" err="1" smtClean="0">
                <a:solidFill>
                  <a:srgbClr val="FFFFFF"/>
                </a:solidFill>
                <a:ea typeface="Verdana" panose="020B0604030504040204" pitchFamily="34" charset="0"/>
                <a:cs typeface="Verdana" panose="020B0604030504040204" pitchFamily="34" charset="0"/>
              </a:rPr>
              <a:t>och</a:t>
            </a:r>
            <a:r>
              <a:rPr lang="en-US" altLang="sv-SE" sz="2800" dirty="0" smtClean="0">
                <a:solidFill>
                  <a:srgbClr val="FFFFFF"/>
                </a:solidFill>
                <a:ea typeface="Verdana" panose="020B0604030504040204" pitchFamily="34" charset="0"/>
                <a:cs typeface="Verdana" panose="020B0604030504040204" pitchFamily="34" charset="0"/>
              </a:rPr>
              <a:t> </a:t>
            </a:r>
            <a:r>
              <a:rPr lang="en-US" altLang="sv-SE" sz="2800" dirty="0" err="1" smtClean="0">
                <a:solidFill>
                  <a:srgbClr val="FFFFFF"/>
                </a:solidFill>
                <a:ea typeface="Verdana" panose="020B0604030504040204" pitchFamily="34" charset="0"/>
                <a:cs typeface="Verdana" panose="020B0604030504040204" pitchFamily="34" charset="0"/>
              </a:rPr>
              <a:t>utveckling</a:t>
            </a:r>
            <a:r>
              <a:rPr lang="en-US" altLang="sv-SE" sz="2800" dirty="0" smtClean="0">
                <a:solidFill>
                  <a:srgbClr val="FFFFFF"/>
                </a:solidFill>
                <a:ea typeface="Verdana" panose="020B0604030504040204" pitchFamily="34" charset="0"/>
                <a:cs typeface="Verdana" panose="020B0604030504040204" pitchFamily="34" charset="0"/>
              </a:rPr>
              <a:t>. </a:t>
            </a:r>
            <a:endParaRPr lang="en-US" altLang="sv-SE" sz="2800" dirty="0">
              <a:solidFill>
                <a:srgbClr val="FFFFFF"/>
              </a:solidFill>
              <a:ea typeface="Verdana" panose="020B0604030504040204" pitchFamily="34" charset="0"/>
              <a:cs typeface="Verdana" panose="020B0604030504040204" pitchFamily="34" charset="0"/>
            </a:endParaRPr>
          </a:p>
        </p:txBody>
      </p:sp>
      <p:sp>
        <p:nvSpPr>
          <p:cNvPr id="34820" name="Rectangle 4"/>
          <p:cNvSpPr>
            <a:spLocks noChangeArrowheads="1"/>
          </p:cNvSpPr>
          <p:nvPr/>
        </p:nvSpPr>
        <p:spPr bwMode="auto">
          <a:xfrm>
            <a:off x="185738" y="3511550"/>
            <a:ext cx="8785225"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sv-SE" sz="2800" dirty="0" err="1" smtClean="0">
                <a:solidFill>
                  <a:srgbClr val="FFFFFF"/>
                </a:solidFill>
                <a:ea typeface="Verdana" panose="020B0604030504040204" pitchFamily="34" charset="0"/>
                <a:cs typeface="Verdana" panose="020B0604030504040204" pitchFamily="34" charset="0"/>
              </a:rPr>
              <a:t>Mänskligheten</a:t>
            </a:r>
            <a:r>
              <a:rPr lang="en-US" altLang="sv-SE" sz="2800" dirty="0" smtClean="0">
                <a:solidFill>
                  <a:srgbClr val="FFFFFF"/>
                </a:solidFill>
                <a:ea typeface="Verdana" panose="020B0604030504040204" pitchFamily="34" charset="0"/>
                <a:cs typeface="Verdana" panose="020B0604030504040204" pitchFamily="34" charset="0"/>
              </a:rPr>
              <a:t> </a:t>
            </a:r>
            <a:r>
              <a:rPr lang="en-US" altLang="sv-SE" sz="2800" dirty="0" err="1" smtClean="0">
                <a:solidFill>
                  <a:srgbClr val="FFFFFF"/>
                </a:solidFill>
                <a:ea typeface="Verdana" panose="020B0604030504040204" pitchFamily="34" charset="0"/>
                <a:cs typeface="Verdana" panose="020B0604030504040204" pitchFamily="34" charset="0"/>
              </a:rPr>
              <a:t>är</a:t>
            </a:r>
            <a:r>
              <a:rPr lang="en-US" altLang="sv-SE" sz="2800" dirty="0" smtClean="0">
                <a:solidFill>
                  <a:srgbClr val="FFFFFF"/>
                </a:solidFill>
                <a:ea typeface="Verdana" panose="020B0604030504040204" pitchFamily="34" charset="0"/>
                <a:cs typeface="Verdana" panose="020B0604030504040204" pitchFamily="34" charset="0"/>
              </a:rPr>
              <a:t> en del </a:t>
            </a:r>
            <a:r>
              <a:rPr lang="en-US" altLang="sv-SE" sz="2800" dirty="0" err="1" smtClean="0">
                <a:solidFill>
                  <a:srgbClr val="FFFFFF"/>
                </a:solidFill>
                <a:ea typeface="Verdana" panose="020B0604030504040204" pitchFamily="34" charset="0"/>
                <a:cs typeface="Verdana" panose="020B0604030504040204" pitchFamily="34" charset="0"/>
              </a:rPr>
              <a:t>av</a:t>
            </a:r>
            <a:r>
              <a:rPr lang="en-US" altLang="sv-SE" sz="2800" dirty="0" smtClean="0">
                <a:solidFill>
                  <a:srgbClr val="FFFFFF"/>
                </a:solidFill>
                <a:ea typeface="Verdana" panose="020B0604030504040204" pitchFamily="34" charset="0"/>
                <a:cs typeface="Verdana" panose="020B0604030504040204" pitchFamily="34" charset="0"/>
              </a:rPr>
              <a:t> </a:t>
            </a:r>
            <a:r>
              <a:rPr lang="en-US" altLang="sv-SE" sz="2800" dirty="0" err="1" smtClean="0">
                <a:solidFill>
                  <a:srgbClr val="FFFFFF"/>
                </a:solidFill>
                <a:ea typeface="Verdana" panose="020B0604030504040204" pitchFamily="34" charset="0"/>
                <a:cs typeface="Verdana" panose="020B0604030504040204" pitchFamily="34" charset="0"/>
              </a:rPr>
              <a:t>biosfären</a:t>
            </a:r>
            <a:r>
              <a:rPr lang="en-US" altLang="sv-SE" sz="2800" dirty="0" smtClean="0">
                <a:solidFill>
                  <a:srgbClr val="FFFFFF"/>
                </a:solidFill>
                <a:ea typeface="Verdana" panose="020B0604030504040204" pitchFamily="34" charset="0"/>
                <a:cs typeface="Verdana" panose="020B0604030504040204" pitchFamily="34" charset="0"/>
              </a:rPr>
              <a:t> </a:t>
            </a:r>
            <a:r>
              <a:rPr lang="en-US" altLang="sv-SE" sz="2800" dirty="0" err="1" smtClean="0">
                <a:solidFill>
                  <a:srgbClr val="FFFFFF"/>
                </a:solidFill>
                <a:ea typeface="Verdana" panose="020B0604030504040204" pitchFamily="34" charset="0"/>
                <a:cs typeface="Verdana" panose="020B0604030504040204" pitchFamily="34" charset="0"/>
              </a:rPr>
              <a:t>och</a:t>
            </a:r>
            <a:r>
              <a:rPr lang="en-US" altLang="sv-SE" sz="2800" dirty="0" smtClean="0">
                <a:solidFill>
                  <a:srgbClr val="FFFFFF"/>
                </a:solidFill>
                <a:ea typeface="Verdana" panose="020B0604030504040204" pitchFamily="34" charset="0"/>
                <a:cs typeface="Verdana" panose="020B0604030504040204" pitchFamily="34" charset="0"/>
              </a:rPr>
              <a:t> </a:t>
            </a:r>
            <a:r>
              <a:rPr lang="en-US" altLang="sv-SE" sz="2800" dirty="0" err="1" smtClean="0">
                <a:solidFill>
                  <a:srgbClr val="FFFFFF"/>
                </a:solidFill>
                <a:ea typeface="Verdana" panose="020B0604030504040204" pitchFamily="34" charset="0"/>
                <a:cs typeface="Verdana" panose="020B0604030504040204" pitchFamily="34" charset="0"/>
              </a:rPr>
              <a:t>formar</a:t>
            </a:r>
            <a:r>
              <a:rPr lang="en-US" altLang="sv-SE" sz="2800" dirty="0" smtClean="0">
                <a:solidFill>
                  <a:srgbClr val="FFFFFF"/>
                </a:solidFill>
                <a:ea typeface="Verdana" panose="020B0604030504040204" pitchFamily="34" charset="0"/>
                <a:cs typeface="Verdana" panose="020B0604030504040204" pitchFamily="34" charset="0"/>
              </a:rPr>
              <a:t> den, </a:t>
            </a:r>
            <a:r>
              <a:rPr lang="en-US" altLang="sv-SE" sz="2800" dirty="0" err="1" smtClean="0">
                <a:solidFill>
                  <a:srgbClr val="FFFFFF"/>
                </a:solidFill>
                <a:ea typeface="Verdana" panose="020B0604030504040204" pitchFamily="34" charset="0"/>
                <a:cs typeface="Verdana" panose="020B0604030504040204" pitchFamily="34" charset="0"/>
              </a:rPr>
              <a:t>från</a:t>
            </a:r>
            <a:r>
              <a:rPr lang="en-US" altLang="sv-SE" sz="2800" dirty="0" smtClean="0">
                <a:solidFill>
                  <a:srgbClr val="FFFFFF"/>
                </a:solidFill>
                <a:ea typeface="Verdana" panose="020B0604030504040204" pitchFamily="34" charset="0"/>
                <a:cs typeface="Verdana" panose="020B0604030504040204" pitchFamily="34" charset="0"/>
              </a:rPr>
              <a:t> </a:t>
            </a:r>
            <a:r>
              <a:rPr lang="en-US" altLang="sv-SE" sz="2800" dirty="0" err="1" smtClean="0">
                <a:solidFill>
                  <a:srgbClr val="FFFFFF"/>
                </a:solidFill>
                <a:ea typeface="Verdana" panose="020B0604030504040204" pitchFamily="34" charset="0"/>
                <a:cs typeface="Verdana" panose="020B0604030504040204" pitchFamily="34" charset="0"/>
              </a:rPr>
              <a:t>lokal</a:t>
            </a:r>
            <a:r>
              <a:rPr lang="en-US" altLang="sv-SE" sz="2800" dirty="0" smtClean="0">
                <a:solidFill>
                  <a:srgbClr val="FFFFFF"/>
                </a:solidFill>
                <a:ea typeface="Verdana" panose="020B0604030504040204" pitchFamily="34" charset="0"/>
                <a:cs typeface="Verdana" panose="020B0604030504040204" pitchFamily="34" charset="0"/>
              </a:rPr>
              <a:t> till global </a:t>
            </a:r>
            <a:r>
              <a:rPr lang="en-US" altLang="sv-SE" sz="2800" dirty="0" err="1" smtClean="0">
                <a:solidFill>
                  <a:srgbClr val="FFFFFF"/>
                </a:solidFill>
                <a:ea typeface="Verdana" panose="020B0604030504040204" pitchFamily="34" charset="0"/>
                <a:cs typeface="Verdana" panose="020B0604030504040204" pitchFamily="34" charset="0"/>
              </a:rPr>
              <a:t>skala</a:t>
            </a:r>
            <a:r>
              <a:rPr lang="en-US" altLang="sv-SE" sz="2800" dirty="0" smtClean="0">
                <a:solidFill>
                  <a:srgbClr val="FFFFFF"/>
                </a:solidFill>
                <a:ea typeface="Verdana" panose="020B0604030504040204" pitchFamily="34" charset="0"/>
                <a:cs typeface="Verdana" panose="020B0604030504040204" pitchFamily="34" charset="0"/>
              </a:rPr>
              <a:t>, </a:t>
            </a:r>
            <a:r>
              <a:rPr lang="en-US" altLang="sv-SE" sz="2800" dirty="0" err="1" smtClean="0">
                <a:solidFill>
                  <a:srgbClr val="FFFFFF"/>
                </a:solidFill>
                <a:ea typeface="Verdana" panose="020B0604030504040204" pitchFamily="34" charset="0"/>
                <a:cs typeface="Verdana" panose="020B0604030504040204" pitchFamily="34" charset="0"/>
              </a:rPr>
              <a:t>historiskt</a:t>
            </a:r>
            <a:r>
              <a:rPr lang="en-US" altLang="sv-SE" sz="2800" dirty="0" smtClean="0">
                <a:solidFill>
                  <a:srgbClr val="FFFFFF"/>
                </a:solidFill>
                <a:ea typeface="Verdana" panose="020B0604030504040204" pitchFamily="34" charset="0"/>
                <a:cs typeface="Verdana" panose="020B0604030504040204" pitchFamily="34" charset="0"/>
              </a:rPr>
              <a:t> </a:t>
            </a:r>
            <a:r>
              <a:rPr lang="en-US" altLang="sv-SE" sz="2800" dirty="0" err="1" smtClean="0">
                <a:solidFill>
                  <a:srgbClr val="FFFFFF"/>
                </a:solidFill>
                <a:ea typeface="Verdana" panose="020B0604030504040204" pitchFamily="34" charset="0"/>
                <a:cs typeface="Verdana" panose="020B0604030504040204" pitchFamily="34" charset="0"/>
              </a:rPr>
              <a:t>och</a:t>
            </a:r>
            <a:r>
              <a:rPr lang="en-US" altLang="sv-SE" sz="2800" dirty="0" smtClean="0">
                <a:solidFill>
                  <a:srgbClr val="FFFFFF"/>
                </a:solidFill>
                <a:ea typeface="Verdana" panose="020B0604030504040204" pitchFamily="34" charset="0"/>
                <a:cs typeface="Verdana" panose="020B0604030504040204" pitchFamily="34" charset="0"/>
              </a:rPr>
              <a:t> </a:t>
            </a:r>
            <a:r>
              <a:rPr lang="en-US" altLang="sv-SE" sz="2800" dirty="0" err="1" smtClean="0">
                <a:solidFill>
                  <a:srgbClr val="FFFFFF"/>
                </a:solidFill>
                <a:ea typeface="Verdana" panose="020B0604030504040204" pitchFamily="34" charset="0"/>
                <a:cs typeface="Verdana" panose="020B0604030504040204" pitchFamily="34" charset="0"/>
              </a:rPr>
              <a:t>i</a:t>
            </a:r>
            <a:r>
              <a:rPr lang="en-US" altLang="sv-SE" sz="2800" dirty="0" smtClean="0">
                <a:solidFill>
                  <a:srgbClr val="FFFFFF"/>
                </a:solidFill>
                <a:ea typeface="Verdana" panose="020B0604030504040204" pitchFamily="34" charset="0"/>
                <a:cs typeface="Verdana" panose="020B0604030504040204" pitchFamily="34" charset="0"/>
              </a:rPr>
              <a:t> </a:t>
            </a:r>
            <a:r>
              <a:rPr lang="en-US" altLang="sv-SE" sz="2800" dirty="0" err="1" smtClean="0">
                <a:solidFill>
                  <a:srgbClr val="FFFFFF"/>
                </a:solidFill>
                <a:ea typeface="Verdana" panose="020B0604030504040204" pitchFamily="34" charset="0"/>
                <a:cs typeface="Verdana" panose="020B0604030504040204" pitchFamily="34" charset="0"/>
              </a:rPr>
              <a:t>framtiden</a:t>
            </a:r>
            <a:r>
              <a:rPr lang="en-US" altLang="sv-SE" sz="2800" dirty="0" smtClean="0">
                <a:solidFill>
                  <a:srgbClr val="FFFFFF"/>
                </a:solidFill>
                <a:ea typeface="Verdana" panose="020B0604030504040204" pitchFamily="34" charset="0"/>
                <a:cs typeface="Verdana" panose="020B0604030504040204" pitchFamily="34" charset="0"/>
              </a:rPr>
              <a:t>. </a:t>
            </a:r>
            <a:endParaRPr lang="en-US" altLang="sv-SE" sz="2800" dirty="0">
              <a:solidFill>
                <a:srgbClr val="FFFFFF"/>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51008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186" name="Text Box 2"/>
          <p:cNvSpPr txBox="1">
            <a:spLocks noChangeArrowheads="1"/>
          </p:cNvSpPr>
          <p:nvPr/>
        </p:nvSpPr>
        <p:spPr bwMode="auto">
          <a:xfrm>
            <a:off x="528638" y="403225"/>
            <a:ext cx="8543925" cy="590550"/>
          </a:xfrm>
          <a:prstGeom prst="rect">
            <a:avLst/>
          </a:prstGeom>
          <a:noFill/>
          <a:ln w="9525">
            <a:noFill/>
            <a:miter lim="800000"/>
            <a:headEnd/>
            <a:tailEnd/>
          </a:ln>
          <a:effectLst/>
        </p:spPr>
        <p:txBody>
          <a:bodyPr>
            <a:spAutoFit/>
          </a:bodyPr>
          <a:lstStyle/>
          <a:p>
            <a:pPr fontAlgn="auto">
              <a:lnSpc>
                <a:spcPct val="90000"/>
              </a:lnSpc>
              <a:spcBef>
                <a:spcPts val="0"/>
              </a:spcBef>
              <a:spcAft>
                <a:spcPts val="0"/>
              </a:spcAft>
              <a:buFontTx/>
              <a:buNone/>
              <a:defRPr/>
            </a:pPr>
            <a:r>
              <a:rPr lang="en-US" sz="1800" dirty="0">
                <a:solidFill>
                  <a:prstClr val="black"/>
                </a:solidFill>
                <a:latin typeface="Calibri"/>
              </a:rPr>
              <a:t>Corporate Ecosystem Services Review </a:t>
            </a:r>
          </a:p>
        </p:txBody>
      </p:sp>
      <p:sp>
        <p:nvSpPr>
          <p:cNvPr id="349187" name="Text Box 3"/>
          <p:cNvSpPr txBox="1">
            <a:spLocks noChangeArrowheads="1"/>
          </p:cNvSpPr>
          <p:nvPr/>
        </p:nvSpPr>
        <p:spPr bwMode="auto">
          <a:xfrm>
            <a:off x="857250" y="2430463"/>
            <a:ext cx="7848600" cy="2246312"/>
          </a:xfrm>
          <a:prstGeom prst="rect">
            <a:avLst/>
          </a:prstGeom>
          <a:noFill/>
          <a:ln w="9525" algn="ctr">
            <a:noFill/>
            <a:miter lim="800000"/>
            <a:headEnd/>
            <a:tailEnd/>
          </a:ln>
          <a:effectLst/>
        </p:spPr>
        <p:txBody>
          <a:bodyPr>
            <a:spAutoFit/>
          </a:bodyPr>
          <a:lstStyle>
            <a:lvl1pPr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ct val="80000"/>
              </a:spcBef>
              <a:spcAft>
                <a:spcPct val="20000"/>
              </a:spcAft>
              <a:buFontTx/>
              <a:buNone/>
            </a:pPr>
            <a:r>
              <a:rPr lang="en-US" sz="2800">
                <a:solidFill>
                  <a:prstClr val="black"/>
                </a:solidFill>
                <a:cs typeface="Times New Roman" charset="0"/>
              </a:rPr>
              <a:t>En strukturerad metodik som hjälper företag att utveckla </a:t>
            </a:r>
            <a:r>
              <a:rPr lang="en-US" sz="2800">
                <a:cs typeface="Times New Roman" charset="0"/>
              </a:rPr>
              <a:t>proaktiva</a:t>
            </a:r>
            <a:r>
              <a:rPr lang="en-US" sz="2800">
                <a:solidFill>
                  <a:prstClr val="black"/>
                </a:solidFill>
                <a:cs typeface="Times New Roman" charset="0"/>
              </a:rPr>
              <a:t> strategier för att hantera affärsrisker och </a:t>
            </a:r>
            <a:r>
              <a:rPr lang="sv-SE" sz="2800">
                <a:solidFill>
                  <a:prstClr val="black"/>
                </a:solidFill>
                <a:cs typeface="Times New Roman" charset="0"/>
              </a:rPr>
              <a:t>-</a:t>
            </a:r>
            <a:r>
              <a:rPr lang="en-US" sz="2800">
                <a:solidFill>
                  <a:prstClr val="black"/>
                </a:solidFill>
                <a:cs typeface="Times New Roman" charset="0"/>
              </a:rPr>
              <a:t>möjligheter som uppstår utifrån företagets beroende av och påverkan på ekosystemtjänster. </a:t>
            </a:r>
          </a:p>
        </p:txBody>
      </p:sp>
    </p:spTree>
    <p:extLst>
      <p:ext uri="{BB962C8B-B14F-4D97-AF65-F5344CB8AC3E}">
        <p14:creationId xmlns:p14="http://schemas.microsoft.com/office/powerpoint/2010/main" val="796534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Text Box 5"/>
          <p:cNvSpPr txBox="1">
            <a:spLocks noChangeArrowheads="1"/>
          </p:cNvSpPr>
          <p:nvPr/>
        </p:nvSpPr>
        <p:spPr bwMode="auto">
          <a:xfrm>
            <a:off x="683568" y="533400"/>
            <a:ext cx="813690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rgbClr val="669900"/>
                </a:solidFill>
                <a:latin typeface="Gill Sans MT" charset="0"/>
                <a:ea typeface="ＭＳ Ｐゴシック" charset="0"/>
                <a:cs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hangingPunct="1">
              <a:spcBef>
                <a:spcPct val="50000"/>
              </a:spcBef>
              <a:buFontTx/>
              <a:buNone/>
            </a:pPr>
            <a:r>
              <a:rPr lang="en-US" sz="3200" dirty="0" smtClean="0">
                <a:solidFill>
                  <a:srgbClr val="637E8B"/>
                </a:solidFill>
                <a:latin typeface="Book Antiqua" charset="0"/>
                <a:ea typeface="Book Antiqua" charset="0"/>
                <a:cs typeface="Book Antiqua" charset="0"/>
              </a:rPr>
              <a:t>ECOSYSTEM SERVICES REVIEW: 5 STEG</a:t>
            </a:r>
          </a:p>
        </p:txBody>
      </p:sp>
      <p:pic>
        <p:nvPicPr>
          <p:cNvPr id="8194" name="Picture 2" descr="kärmavbild 2017-04-21 kl. 08.53.44.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7624" y="1916832"/>
            <a:ext cx="7848872" cy="317634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5842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3" name="Group 15"/>
          <p:cNvGrpSpPr>
            <a:grpSpLocks/>
          </p:cNvGrpSpPr>
          <p:nvPr/>
        </p:nvGrpSpPr>
        <p:grpSpPr bwMode="auto">
          <a:xfrm>
            <a:off x="1108075" y="2397125"/>
            <a:ext cx="1524000" cy="1676400"/>
            <a:chOff x="432" y="1390"/>
            <a:chExt cx="960" cy="1056"/>
          </a:xfrm>
        </p:grpSpPr>
        <p:sp>
          <p:nvSpPr>
            <p:cNvPr id="25638" name="AutoShape 16"/>
            <p:cNvSpPr>
              <a:spLocks noChangeAspect="1" noChangeArrowheads="1"/>
            </p:cNvSpPr>
            <p:nvPr/>
          </p:nvSpPr>
          <p:spPr bwMode="auto">
            <a:xfrm>
              <a:off x="432" y="1390"/>
              <a:ext cx="960" cy="1056"/>
            </a:xfrm>
            <a:prstGeom prst="homePlate">
              <a:avLst>
                <a:gd name="adj" fmla="val 10278"/>
              </a:avLst>
            </a:prstGeom>
            <a:solidFill>
              <a:srgbClr val="FFFFCC"/>
            </a:solidFill>
            <a:ln w="12700">
              <a:solidFill>
                <a:srgbClr val="000066"/>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5639" name="Rectangle 17"/>
            <p:cNvSpPr>
              <a:spLocks noChangeAspect="1" noChangeArrowheads="1"/>
            </p:cNvSpPr>
            <p:nvPr/>
          </p:nvSpPr>
          <p:spPr bwMode="auto">
            <a:xfrm>
              <a:off x="576" y="1678"/>
              <a:ext cx="672"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marL="174625" indent="-174625" defTabSz="874713" eaLnBrk="0" fontAlgn="auto" hangingPunct="0">
                <a:spcBef>
                  <a:spcPts val="0"/>
                </a:spcBef>
                <a:spcAft>
                  <a:spcPts val="0"/>
                </a:spcAft>
                <a:buFontTx/>
                <a:buNone/>
              </a:pPr>
              <a:r>
                <a:rPr lang="en-US" sz="1800" b="1">
                  <a:solidFill>
                    <a:srgbClr val="003399"/>
                  </a:solidFill>
                  <a:latin typeface="Arial Narrow" charset="0"/>
                  <a:ea typeface="PMingLiU" charset="0"/>
                  <a:cs typeface="Arial" charset="0"/>
                </a:rPr>
                <a:t>1. Avgränsa</a:t>
              </a:r>
            </a:p>
          </p:txBody>
        </p:sp>
      </p:grpSp>
      <p:grpSp>
        <p:nvGrpSpPr>
          <p:cNvPr id="25604" name="Group 18"/>
          <p:cNvGrpSpPr>
            <a:grpSpLocks/>
          </p:cNvGrpSpPr>
          <p:nvPr/>
        </p:nvGrpSpPr>
        <p:grpSpPr bwMode="auto">
          <a:xfrm>
            <a:off x="4716463" y="5876925"/>
            <a:ext cx="685800" cy="682625"/>
            <a:chOff x="2383" y="3438"/>
            <a:chExt cx="396" cy="394"/>
          </a:xfrm>
        </p:grpSpPr>
        <p:sp>
          <p:nvSpPr>
            <p:cNvPr id="25607" name="Rectangle 19"/>
            <p:cNvSpPr>
              <a:spLocks noChangeArrowheads="1"/>
            </p:cNvSpPr>
            <p:nvPr/>
          </p:nvSpPr>
          <p:spPr bwMode="auto">
            <a:xfrm rot="-2700000">
              <a:off x="2581" y="3618"/>
              <a:ext cx="115" cy="3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5608" name="Rectangle 20"/>
            <p:cNvSpPr>
              <a:spLocks noChangeArrowheads="1"/>
            </p:cNvSpPr>
            <p:nvPr/>
          </p:nvSpPr>
          <p:spPr bwMode="auto">
            <a:xfrm rot="-2700000">
              <a:off x="2703" y="3531"/>
              <a:ext cx="42" cy="4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5609" name="Rectangle 21"/>
            <p:cNvSpPr>
              <a:spLocks noChangeArrowheads="1"/>
            </p:cNvSpPr>
            <p:nvPr/>
          </p:nvSpPr>
          <p:spPr bwMode="auto">
            <a:xfrm rot="-2700000">
              <a:off x="2706" y="3534"/>
              <a:ext cx="36" cy="3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5610" name="Rectangle 22"/>
            <p:cNvSpPr>
              <a:spLocks noChangeArrowheads="1"/>
            </p:cNvSpPr>
            <p:nvPr/>
          </p:nvSpPr>
          <p:spPr bwMode="auto">
            <a:xfrm rot="-2700000">
              <a:off x="2572" y="3504"/>
              <a:ext cx="129" cy="4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5611" name="Rectangle 23"/>
            <p:cNvSpPr>
              <a:spLocks noChangeArrowheads="1"/>
            </p:cNvSpPr>
            <p:nvPr/>
          </p:nvSpPr>
          <p:spPr bwMode="auto">
            <a:xfrm rot="-2700000">
              <a:off x="2575" y="3507"/>
              <a:ext cx="123" cy="3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5612" name="Rectangle 24"/>
            <p:cNvSpPr>
              <a:spLocks noChangeArrowheads="1"/>
            </p:cNvSpPr>
            <p:nvPr/>
          </p:nvSpPr>
          <p:spPr bwMode="auto">
            <a:xfrm rot="-2700000">
              <a:off x="2561" y="3633"/>
              <a:ext cx="40" cy="119"/>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5613" name="Rectangle 25"/>
            <p:cNvSpPr>
              <a:spLocks noChangeArrowheads="1"/>
            </p:cNvSpPr>
            <p:nvPr/>
          </p:nvSpPr>
          <p:spPr bwMode="auto">
            <a:xfrm rot="-2700000">
              <a:off x="2564" y="3636"/>
              <a:ext cx="34" cy="113"/>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5614" name="Rectangle 26"/>
            <p:cNvSpPr>
              <a:spLocks noChangeArrowheads="1"/>
            </p:cNvSpPr>
            <p:nvPr/>
          </p:nvSpPr>
          <p:spPr bwMode="auto">
            <a:xfrm rot="-2700000">
              <a:off x="2478" y="3473"/>
              <a:ext cx="40" cy="4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5615" name="Rectangle 27"/>
            <p:cNvSpPr>
              <a:spLocks noChangeArrowheads="1"/>
            </p:cNvSpPr>
            <p:nvPr/>
          </p:nvSpPr>
          <p:spPr bwMode="auto">
            <a:xfrm rot="-2700000">
              <a:off x="2481" y="3476"/>
              <a:ext cx="34" cy="3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5616" name="Rectangle 28"/>
            <p:cNvSpPr>
              <a:spLocks noChangeArrowheads="1"/>
            </p:cNvSpPr>
            <p:nvPr/>
          </p:nvSpPr>
          <p:spPr bwMode="auto">
            <a:xfrm rot="-2700000">
              <a:off x="2642" y="3745"/>
              <a:ext cx="40" cy="55"/>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5617" name="Rectangle 29"/>
            <p:cNvSpPr>
              <a:spLocks noChangeArrowheads="1"/>
            </p:cNvSpPr>
            <p:nvPr/>
          </p:nvSpPr>
          <p:spPr bwMode="auto">
            <a:xfrm rot="-2700000">
              <a:off x="2645" y="3748"/>
              <a:ext cx="34" cy="49"/>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5618" name="Rectangle 30"/>
            <p:cNvSpPr>
              <a:spLocks noChangeArrowheads="1"/>
            </p:cNvSpPr>
            <p:nvPr/>
          </p:nvSpPr>
          <p:spPr bwMode="auto">
            <a:xfrm rot="-2700000">
              <a:off x="2420" y="3700"/>
              <a:ext cx="42" cy="4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5619" name="Rectangle 31"/>
            <p:cNvSpPr>
              <a:spLocks noChangeArrowheads="1"/>
            </p:cNvSpPr>
            <p:nvPr/>
          </p:nvSpPr>
          <p:spPr bwMode="auto">
            <a:xfrm rot="-2700000">
              <a:off x="2423" y="3703"/>
              <a:ext cx="36" cy="3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5620" name="Rectangle 32"/>
            <p:cNvSpPr>
              <a:spLocks noChangeArrowheads="1"/>
            </p:cNvSpPr>
            <p:nvPr/>
          </p:nvSpPr>
          <p:spPr bwMode="auto">
            <a:xfrm rot="-2700000">
              <a:off x="2561" y="3513"/>
              <a:ext cx="40" cy="126"/>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5621" name="Rectangle 33"/>
            <p:cNvSpPr>
              <a:spLocks noChangeArrowheads="1"/>
            </p:cNvSpPr>
            <p:nvPr/>
          </p:nvSpPr>
          <p:spPr bwMode="auto">
            <a:xfrm rot="-2700000">
              <a:off x="2564" y="3516"/>
              <a:ext cx="34" cy="12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5622" name="Freeform 34"/>
            <p:cNvSpPr>
              <a:spLocks/>
            </p:cNvSpPr>
            <p:nvPr/>
          </p:nvSpPr>
          <p:spPr bwMode="auto">
            <a:xfrm>
              <a:off x="2527" y="3691"/>
              <a:ext cx="169" cy="141"/>
            </a:xfrm>
            <a:custGeom>
              <a:avLst/>
              <a:gdLst>
                <a:gd name="T0" fmla="*/ 0 w 169"/>
                <a:gd name="T1" fmla="*/ 84 h 141"/>
                <a:gd name="T2" fmla="*/ 28 w 169"/>
                <a:gd name="T3" fmla="*/ 56 h 141"/>
                <a:gd name="T4" fmla="*/ 56 w 169"/>
                <a:gd name="T5" fmla="*/ 84 h 141"/>
                <a:gd name="T6" fmla="*/ 141 w 169"/>
                <a:gd name="T7" fmla="*/ 0 h 141"/>
                <a:gd name="T8" fmla="*/ 168 w 169"/>
                <a:gd name="T9" fmla="*/ 27 h 141"/>
                <a:gd name="T10" fmla="*/ 55 w 169"/>
                <a:gd name="T11" fmla="*/ 140 h 141"/>
                <a:gd name="T12" fmla="*/ 28 w 169"/>
                <a:gd name="T13" fmla="*/ 113 h 141"/>
                <a:gd name="T14" fmla="*/ 0 w 169"/>
                <a:gd name="T15" fmla="*/ 84 h 141"/>
                <a:gd name="T16" fmla="*/ 0 60000 65536"/>
                <a:gd name="T17" fmla="*/ 0 60000 65536"/>
                <a:gd name="T18" fmla="*/ 0 60000 65536"/>
                <a:gd name="T19" fmla="*/ 0 60000 65536"/>
                <a:gd name="T20" fmla="*/ 0 60000 65536"/>
                <a:gd name="T21" fmla="*/ 0 60000 65536"/>
                <a:gd name="T22" fmla="*/ 0 60000 65536"/>
                <a:gd name="T23" fmla="*/ 0 60000 65536"/>
                <a:gd name="T24" fmla="*/ 0 w 169"/>
                <a:gd name="T25" fmla="*/ 0 h 141"/>
                <a:gd name="T26" fmla="*/ 169 w 16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9" h="141">
                  <a:moveTo>
                    <a:pt x="0" y="84"/>
                  </a:moveTo>
                  <a:lnTo>
                    <a:pt x="28" y="56"/>
                  </a:lnTo>
                  <a:lnTo>
                    <a:pt x="56" y="84"/>
                  </a:lnTo>
                  <a:lnTo>
                    <a:pt x="141" y="0"/>
                  </a:lnTo>
                  <a:lnTo>
                    <a:pt x="168" y="27"/>
                  </a:lnTo>
                  <a:lnTo>
                    <a:pt x="55" y="140"/>
                  </a:lnTo>
                  <a:lnTo>
                    <a:pt x="28" y="113"/>
                  </a:lnTo>
                  <a:lnTo>
                    <a:pt x="0" y="84"/>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25623" name="Freeform 35"/>
            <p:cNvSpPr>
              <a:spLocks/>
            </p:cNvSpPr>
            <p:nvPr/>
          </p:nvSpPr>
          <p:spPr bwMode="auto">
            <a:xfrm>
              <a:off x="2527" y="3691"/>
              <a:ext cx="169" cy="141"/>
            </a:xfrm>
            <a:custGeom>
              <a:avLst/>
              <a:gdLst>
                <a:gd name="T0" fmla="*/ 0 w 169"/>
                <a:gd name="T1" fmla="*/ 84 h 141"/>
                <a:gd name="T2" fmla="*/ 28 w 169"/>
                <a:gd name="T3" fmla="*/ 56 h 141"/>
                <a:gd name="T4" fmla="*/ 56 w 169"/>
                <a:gd name="T5" fmla="*/ 84 h 141"/>
                <a:gd name="T6" fmla="*/ 141 w 169"/>
                <a:gd name="T7" fmla="*/ 0 h 141"/>
                <a:gd name="T8" fmla="*/ 168 w 169"/>
                <a:gd name="T9" fmla="*/ 27 h 141"/>
                <a:gd name="T10" fmla="*/ 55 w 169"/>
                <a:gd name="T11" fmla="*/ 140 h 141"/>
                <a:gd name="T12" fmla="*/ 28 w 169"/>
                <a:gd name="T13" fmla="*/ 113 h 141"/>
                <a:gd name="T14" fmla="*/ 0 w 169"/>
                <a:gd name="T15" fmla="*/ 84 h 141"/>
                <a:gd name="T16" fmla="*/ 0 60000 65536"/>
                <a:gd name="T17" fmla="*/ 0 60000 65536"/>
                <a:gd name="T18" fmla="*/ 0 60000 65536"/>
                <a:gd name="T19" fmla="*/ 0 60000 65536"/>
                <a:gd name="T20" fmla="*/ 0 60000 65536"/>
                <a:gd name="T21" fmla="*/ 0 60000 65536"/>
                <a:gd name="T22" fmla="*/ 0 60000 65536"/>
                <a:gd name="T23" fmla="*/ 0 60000 65536"/>
                <a:gd name="T24" fmla="*/ 0 w 169"/>
                <a:gd name="T25" fmla="*/ 0 h 141"/>
                <a:gd name="T26" fmla="*/ 169 w 16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9" h="141">
                  <a:moveTo>
                    <a:pt x="0" y="84"/>
                  </a:moveTo>
                  <a:lnTo>
                    <a:pt x="28" y="56"/>
                  </a:lnTo>
                  <a:lnTo>
                    <a:pt x="56" y="84"/>
                  </a:lnTo>
                  <a:lnTo>
                    <a:pt x="141" y="0"/>
                  </a:lnTo>
                  <a:lnTo>
                    <a:pt x="168" y="27"/>
                  </a:lnTo>
                  <a:lnTo>
                    <a:pt x="55" y="140"/>
                  </a:lnTo>
                  <a:lnTo>
                    <a:pt x="28" y="113"/>
                  </a:lnTo>
                  <a:lnTo>
                    <a:pt x="0" y="84"/>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25624" name="Rectangle 36"/>
            <p:cNvSpPr>
              <a:spLocks noChangeArrowheads="1"/>
            </p:cNvSpPr>
            <p:nvPr/>
          </p:nvSpPr>
          <p:spPr bwMode="auto">
            <a:xfrm rot="-2700000">
              <a:off x="2465" y="3729"/>
              <a:ext cx="120" cy="4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5625" name="Rectangle 37"/>
            <p:cNvSpPr>
              <a:spLocks noChangeArrowheads="1"/>
            </p:cNvSpPr>
            <p:nvPr/>
          </p:nvSpPr>
          <p:spPr bwMode="auto">
            <a:xfrm rot="-2700000">
              <a:off x="2468" y="3732"/>
              <a:ext cx="114" cy="3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5626" name="Freeform 38"/>
            <p:cNvSpPr>
              <a:spLocks/>
            </p:cNvSpPr>
            <p:nvPr/>
          </p:nvSpPr>
          <p:spPr bwMode="auto">
            <a:xfrm>
              <a:off x="2469" y="3438"/>
              <a:ext cx="171" cy="143"/>
            </a:xfrm>
            <a:custGeom>
              <a:avLst/>
              <a:gdLst>
                <a:gd name="T0" fmla="*/ 141 w 171"/>
                <a:gd name="T1" fmla="*/ 28 h 143"/>
                <a:gd name="T2" fmla="*/ 170 w 171"/>
                <a:gd name="T3" fmla="*/ 56 h 143"/>
                <a:gd name="T4" fmla="*/ 141 w 171"/>
                <a:gd name="T5" fmla="*/ 85 h 143"/>
                <a:gd name="T6" fmla="*/ 114 w 171"/>
                <a:gd name="T7" fmla="*/ 58 h 143"/>
                <a:gd name="T8" fmla="*/ 30 w 171"/>
                <a:gd name="T9" fmla="*/ 142 h 143"/>
                <a:gd name="T10" fmla="*/ 0 w 171"/>
                <a:gd name="T11" fmla="*/ 113 h 143"/>
                <a:gd name="T12" fmla="*/ 113 w 171"/>
                <a:gd name="T13" fmla="*/ 0 h 143"/>
                <a:gd name="T14" fmla="*/ 141 w 171"/>
                <a:gd name="T15" fmla="*/ 28 h 143"/>
                <a:gd name="T16" fmla="*/ 0 60000 65536"/>
                <a:gd name="T17" fmla="*/ 0 60000 65536"/>
                <a:gd name="T18" fmla="*/ 0 60000 65536"/>
                <a:gd name="T19" fmla="*/ 0 60000 65536"/>
                <a:gd name="T20" fmla="*/ 0 60000 65536"/>
                <a:gd name="T21" fmla="*/ 0 60000 65536"/>
                <a:gd name="T22" fmla="*/ 0 60000 65536"/>
                <a:gd name="T23" fmla="*/ 0 60000 65536"/>
                <a:gd name="T24" fmla="*/ 0 w 171"/>
                <a:gd name="T25" fmla="*/ 0 h 143"/>
                <a:gd name="T26" fmla="*/ 171 w 171"/>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1" h="143">
                  <a:moveTo>
                    <a:pt x="141" y="28"/>
                  </a:moveTo>
                  <a:lnTo>
                    <a:pt x="170" y="56"/>
                  </a:lnTo>
                  <a:lnTo>
                    <a:pt x="141" y="85"/>
                  </a:lnTo>
                  <a:lnTo>
                    <a:pt x="114" y="58"/>
                  </a:lnTo>
                  <a:lnTo>
                    <a:pt x="30" y="142"/>
                  </a:lnTo>
                  <a:lnTo>
                    <a:pt x="0" y="113"/>
                  </a:lnTo>
                  <a:lnTo>
                    <a:pt x="113" y="0"/>
                  </a:lnTo>
                  <a:lnTo>
                    <a:pt x="141" y="28"/>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25627" name="Freeform 39"/>
            <p:cNvSpPr>
              <a:spLocks/>
            </p:cNvSpPr>
            <p:nvPr/>
          </p:nvSpPr>
          <p:spPr bwMode="auto">
            <a:xfrm>
              <a:off x="2469" y="3438"/>
              <a:ext cx="171" cy="143"/>
            </a:xfrm>
            <a:custGeom>
              <a:avLst/>
              <a:gdLst>
                <a:gd name="T0" fmla="*/ 141 w 171"/>
                <a:gd name="T1" fmla="*/ 28 h 143"/>
                <a:gd name="T2" fmla="*/ 170 w 171"/>
                <a:gd name="T3" fmla="*/ 56 h 143"/>
                <a:gd name="T4" fmla="*/ 141 w 171"/>
                <a:gd name="T5" fmla="*/ 85 h 143"/>
                <a:gd name="T6" fmla="*/ 114 w 171"/>
                <a:gd name="T7" fmla="*/ 58 h 143"/>
                <a:gd name="T8" fmla="*/ 30 w 171"/>
                <a:gd name="T9" fmla="*/ 142 h 143"/>
                <a:gd name="T10" fmla="*/ 0 w 171"/>
                <a:gd name="T11" fmla="*/ 113 h 143"/>
                <a:gd name="T12" fmla="*/ 113 w 171"/>
                <a:gd name="T13" fmla="*/ 0 h 143"/>
                <a:gd name="T14" fmla="*/ 141 w 171"/>
                <a:gd name="T15" fmla="*/ 28 h 143"/>
                <a:gd name="T16" fmla="*/ 0 60000 65536"/>
                <a:gd name="T17" fmla="*/ 0 60000 65536"/>
                <a:gd name="T18" fmla="*/ 0 60000 65536"/>
                <a:gd name="T19" fmla="*/ 0 60000 65536"/>
                <a:gd name="T20" fmla="*/ 0 60000 65536"/>
                <a:gd name="T21" fmla="*/ 0 60000 65536"/>
                <a:gd name="T22" fmla="*/ 0 60000 65536"/>
                <a:gd name="T23" fmla="*/ 0 60000 65536"/>
                <a:gd name="T24" fmla="*/ 0 w 171"/>
                <a:gd name="T25" fmla="*/ 0 h 143"/>
                <a:gd name="T26" fmla="*/ 171 w 171"/>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1" h="143">
                  <a:moveTo>
                    <a:pt x="141" y="28"/>
                  </a:moveTo>
                  <a:lnTo>
                    <a:pt x="170" y="56"/>
                  </a:lnTo>
                  <a:lnTo>
                    <a:pt x="141" y="85"/>
                  </a:lnTo>
                  <a:lnTo>
                    <a:pt x="114" y="58"/>
                  </a:lnTo>
                  <a:lnTo>
                    <a:pt x="30" y="142"/>
                  </a:lnTo>
                  <a:lnTo>
                    <a:pt x="0" y="113"/>
                  </a:lnTo>
                  <a:lnTo>
                    <a:pt x="113" y="0"/>
                  </a:lnTo>
                  <a:lnTo>
                    <a:pt x="141" y="28"/>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25628" name="Freeform 40"/>
            <p:cNvSpPr>
              <a:spLocks/>
            </p:cNvSpPr>
            <p:nvPr/>
          </p:nvSpPr>
          <p:spPr bwMode="auto">
            <a:xfrm>
              <a:off x="2637" y="3522"/>
              <a:ext cx="142" cy="170"/>
            </a:xfrm>
            <a:custGeom>
              <a:avLst/>
              <a:gdLst>
                <a:gd name="T0" fmla="*/ 84 w 142"/>
                <a:gd name="T1" fmla="*/ 113 h 170"/>
                <a:gd name="T2" fmla="*/ 57 w 142"/>
                <a:gd name="T3" fmla="*/ 141 h 170"/>
                <a:gd name="T4" fmla="*/ 84 w 142"/>
                <a:gd name="T5" fmla="*/ 169 h 170"/>
                <a:gd name="T6" fmla="*/ 141 w 142"/>
                <a:gd name="T7" fmla="*/ 112 h 170"/>
                <a:gd name="T8" fmla="*/ 113 w 142"/>
                <a:gd name="T9" fmla="*/ 84 h 170"/>
                <a:gd name="T10" fmla="*/ 29 w 142"/>
                <a:gd name="T11" fmla="*/ 0 h 170"/>
                <a:gd name="T12" fmla="*/ 0 w 142"/>
                <a:gd name="T13" fmla="*/ 29 h 170"/>
                <a:gd name="T14" fmla="*/ 84 w 142"/>
                <a:gd name="T15" fmla="*/ 113 h 170"/>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170"/>
                <a:gd name="T26" fmla="*/ 142 w 142"/>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170">
                  <a:moveTo>
                    <a:pt x="84" y="113"/>
                  </a:moveTo>
                  <a:lnTo>
                    <a:pt x="57" y="141"/>
                  </a:lnTo>
                  <a:lnTo>
                    <a:pt x="84" y="169"/>
                  </a:lnTo>
                  <a:lnTo>
                    <a:pt x="141" y="112"/>
                  </a:lnTo>
                  <a:lnTo>
                    <a:pt x="113" y="84"/>
                  </a:lnTo>
                  <a:lnTo>
                    <a:pt x="29" y="0"/>
                  </a:lnTo>
                  <a:lnTo>
                    <a:pt x="0" y="29"/>
                  </a:lnTo>
                  <a:lnTo>
                    <a:pt x="84" y="113"/>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25629" name="Freeform 41"/>
            <p:cNvSpPr>
              <a:spLocks/>
            </p:cNvSpPr>
            <p:nvPr/>
          </p:nvSpPr>
          <p:spPr bwMode="auto">
            <a:xfrm>
              <a:off x="2637" y="3522"/>
              <a:ext cx="142" cy="170"/>
            </a:xfrm>
            <a:custGeom>
              <a:avLst/>
              <a:gdLst>
                <a:gd name="T0" fmla="*/ 84 w 142"/>
                <a:gd name="T1" fmla="*/ 113 h 170"/>
                <a:gd name="T2" fmla="*/ 57 w 142"/>
                <a:gd name="T3" fmla="*/ 141 h 170"/>
                <a:gd name="T4" fmla="*/ 84 w 142"/>
                <a:gd name="T5" fmla="*/ 169 h 170"/>
                <a:gd name="T6" fmla="*/ 141 w 142"/>
                <a:gd name="T7" fmla="*/ 112 h 170"/>
                <a:gd name="T8" fmla="*/ 113 w 142"/>
                <a:gd name="T9" fmla="*/ 84 h 170"/>
                <a:gd name="T10" fmla="*/ 29 w 142"/>
                <a:gd name="T11" fmla="*/ 0 h 170"/>
                <a:gd name="T12" fmla="*/ 0 w 142"/>
                <a:gd name="T13" fmla="*/ 29 h 170"/>
                <a:gd name="T14" fmla="*/ 84 w 142"/>
                <a:gd name="T15" fmla="*/ 113 h 170"/>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170"/>
                <a:gd name="T26" fmla="*/ 142 w 142"/>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170">
                  <a:moveTo>
                    <a:pt x="84" y="113"/>
                  </a:moveTo>
                  <a:lnTo>
                    <a:pt x="57" y="141"/>
                  </a:lnTo>
                  <a:lnTo>
                    <a:pt x="84" y="169"/>
                  </a:lnTo>
                  <a:lnTo>
                    <a:pt x="141" y="112"/>
                  </a:lnTo>
                  <a:lnTo>
                    <a:pt x="113" y="84"/>
                  </a:lnTo>
                  <a:lnTo>
                    <a:pt x="29" y="0"/>
                  </a:lnTo>
                  <a:lnTo>
                    <a:pt x="0" y="29"/>
                  </a:lnTo>
                  <a:lnTo>
                    <a:pt x="84" y="113"/>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25630" name="Rectangle 42"/>
            <p:cNvSpPr>
              <a:spLocks noChangeArrowheads="1"/>
            </p:cNvSpPr>
            <p:nvPr/>
          </p:nvSpPr>
          <p:spPr bwMode="auto">
            <a:xfrm rot="-2700000">
              <a:off x="2676" y="3631"/>
              <a:ext cx="40" cy="12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5631" name="Rectangle 43"/>
            <p:cNvSpPr>
              <a:spLocks noChangeArrowheads="1"/>
            </p:cNvSpPr>
            <p:nvPr/>
          </p:nvSpPr>
          <p:spPr bwMode="auto">
            <a:xfrm rot="-2700000">
              <a:off x="2679" y="3634"/>
              <a:ext cx="34" cy="11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5632" name="Freeform 44"/>
            <p:cNvSpPr>
              <a:spLocks/>
            </p:cNvSpPr>
            <p:nvPr/>
          </p:nvSpPr>
          <p:spPr bwMode="auto">
            <a:xfrm>
              <a:off x="2383" y="3578"/>
              <a:ext cx="144" cy="172"/>
            </a:xfrm>
            <a:custGeom>
              <a:avLst/>
              <a:gdLst>
                <a:gd name="T0" fmla="*/ 0 w 144"/>
                <a:gd name="T1" fmla="*/ 58 h 172"/>
                <a:gd name="T2" fmla="*/ 30 w 144"/>
                <a:gd name="T3" fmla="*/ 28 h 172"/>
                <a:gd name="T4" fmla="*/ 58 w 144"/>
                <a:gd name="T5" fmla="*/ 0 h 172"/>
                <a:gd name="T6" fmla="*/ 86 w 144"/>
                <a:gd name="T7" fmla="*/ 28 h 172"/>
                <a:gd name="T8" fmla="*/ 58 w 144"/>
                <a:gd name="T9" fmla="*/ 57 h 172"/>
                <a:gd name="T10" fmla="*/ 143 w 144"/>
                <a:gd name="T11" fmla="*/ 141 h 172"/>
                <a:gd name="T12" fmla="*/ 113 w 144"/>
                <a:gd name="T13" fmla="*/ 171 h 172"/>
                <a:gd name="T14" fmla="*/ 0 w 144"/>
                <a:gd name="T15" fmla="*/ 58 h 172"/>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172"/>
                <a:gd name="T26" fmla="*/ 144 w 144"/>
                <a:gd name="T27" fmla="*/ 172 h 1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172">
                  <a:moveTo>
                    <a:pt x="0" y="58"/>
                  </a:moveTo>
                  <a:lnTo>
                    <a:pt x="30" y="28"/>
                  </a:lnTo>
                  <a:lnTo>
                    <a:pt x="58" y="0"/>
                  </a:lnTo>
                  <a:lnTo>
                    <a:pt x="86" y="28"/>
                  </a:lnTo>
                  <a:lnTo>
                    <a:pt x="58" y="57"/>
                  </a:lnTo>
                  <a:lnTo>
                    <a:pt x="143" y="141"/>
                  </a:lnTo>
                  <a:lnTo>
                    <a:pt x="113" y="171"/>
                  </a:lnTo>
                  <a:lnTo>
                    <a:pt x="0" y="58"/>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25633" name="Freeform 45"/>
            <p:cNvSpPr>
              <a:spLocks/>
            </p:cNvSpPr>
            <p:nvPr/>
          </p:nvSpPr>
          <p:spPr bwMode="auto">
            <a:xfrm>
              <a:off x="2383" y="3578"/>
              <a:ext cx="144" cy="172"/>
            </a:xfrm>
            <a:custGeom>
              <a:avLst/>
              <a:gdLst>
                <a:gd name="T0" fmla="*/ 0 w 144"/>
                <a:gd name="T1" fmla="*/ 58 h 172"/>
                <a:gd name="T2" fmla="*/ 30 w 144"/>
                <a:gd name="T3" fmla="*/ 28 h 172"/>
                <a:gd name="T4" fmla="*/ 58 w 144"/>
                <a:gd name="T5" fmla="*/ 0 h 172"/>
                <a:gd name="T6" fmla="*/ 86 w 144"/>
                <a:gd name="T7" fmla="*/ 28 h 172"/>
                <a:gd name="T8" fmla="*/ 58 w 144"/>
                <a:gd name="T9" fmla="*/ 57 h 172"/>
                <a:gd name="T10" fmla="*/ 143 w 144"/>
                <a:gd name="T11" fmla="*/ 141 h 172"/>
                <a:gd name="T12" fmla="*/ 113 w 144"/>
                <a:gd name="T13" fmla="*/ 171 h 172"/>
                <a:gd name="T14" fmla="*/ 0 w 144"/>
                <a:gd name="T15" fmla="*/ 58 h 172"/>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172"/>
                <a:gd name="T26" fmla="*/ 144 w 144"/>
                <a:gd name="T27" fmla="*/ 172 h 1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172">
                  <a:moveTo>
                    <a:pt x="0" y="58"/>
                  </a:moveTo>
                  <a:lnTo>
                    <a:pt x="30" y="28"/>
                  </a:lnTo>
                  <a:lnTo>
                    <a:pt x="58" y="0"/>
                  </a:lnTo>
                  <a:lnTo>
                    <a:pt x="86" y="28"/>
                  </a:lnTo>
                  <a:lnTo>
                    <a:pt x="58" y="57"/>
                  </a:lnTo>
                  <a:lnTo>
                    <a:pt x="143" y="141"/>
                  </a:lnTo>
                  <a:lnTo>
                    <a:pt x="113" y="171"/>
                  </a:lnTo>
                  <a:lnTo>
                    <a:pt x="0" y="58"/>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25634" name="Rectangle 46"/>
            <p:cNvSpPr>
              <a:spLocks noChangeArrowheads="1"/>
            </p:cNvSpPr>
            <p:nvPr/>
          </p:nvSpPr>
          <p:spPr bwMode="auto">
            <a:xfrm rot="-2700000">
              <a:off x="2454" y="3517"/>
              <a:ext cx="40" cy="136"/>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5635" name="Rectangle 47"/>
            <p:cNvSpPr>
              <a:spLocks noChangeArrowheads="1"/>
            </p:cNvSpPr>
            <p:nvPr/>
          </p:nvSpPr>
          <p:spPr bwMode="auto">
            <a:xfrm rot="-2700000">
              <a:off x="2457" y="3520"/>
              <a:ext cx="34" cy="13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5636" name="Rectangle 48"/>
            <p:cNvSpPr>
              <a:spLocks noChangeArrowheads="1"/>
            </p:cNvSpPr>
            <p:nvPr/>
          </p:nvSpPr>
          <p:spPr bwMode="auto">
            <a:xfrm rot="-2700000">
              <a:off x="2467" y="3615"/>
              <a:ext cx="118" cy="4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5637" name="Rectangle 49"/>
            <p:cNvSpPr>
              <a:spLocks noChangeArrowheads="1"/>
            </p:cNvSpPr>
            <p:nvPr/>
          </p:nvSpPr>
          <p:spPr bwMode="auto">
            <a:xfrm rot="-2700000">
              <a:off x="2469" y="3618"/>
              <a:ext cx="114" cy="3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grpSp>
      <p:sp>
        <p:nvSpPr>
          <p:cNvPr id="25605" name="Rectangle 50"/>
          <p:cNvSpPr>
            <a:spLocks noChangeArrowheads="1"/>
          </p:cNvSpPr>
          <p:nvPr/>
        </p:nvSpPr>
        <p:spPr bwMode="auto">
          <a:xfrm>
            <a:off x="5381625" y="6257925"/>
            <a:ext cx="1890713"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fontAlgn="auto" hangingPunct="0">
              <a:spcBef>
                <a:spcPts val="0"/>
              </a:spcBef>
              <a:spcAft>
                <a:spcPts val="0"/>
              </a:spcAft>
              <a:buFontTx/>
              <a:buNone/>
            </a:pPr>
            <a:r>
              <a:rPr lang="en-US" sz="1200" b="1">
                <a:solidFill>
                  <a:prstClr val="black"/>
                </a:solidFill>
                <a:latin typeface="Times New Roman" charset="0"/>
              </a:rPr>
              <a:t>World Resources Institute</a:t>
            </a:r>
          </a:p>
        </p:txBody>
      </p:sp>
      <p:sp>
        <p:nvSpPr>
          <p:cNvPr id="44" name="Platshållare för innehåll 43"/>
          <p:cNvSpPr>
            <a:spLocks noGrp="1"/>
          </p:cNvSpPr>
          <p:nvPr>
            <p:ph sz="half" idx="2"/>
          </p:nvPr>
        </p:nvSpPr>
        <p:spPr>
          <a:xfrm>
            <a:off x="3348038" y="2349500"/>
            <a:ext cx="3671887" cy="3609975"/>
          </a:xfrm>
        </p:spPr>
        <p:txBody>
          <a:bodyPr/>
          <a:lstStyle/>
          <a:p>
            <a:pPr>
              <a:buFontTx/>
              <a:buChar char="-"/>
            </a:pPr>
            <a:r>
              <a:rPr lang="sv-SE">
                <a:latin typeface="Arial" charset="0"/>
              </a:rPr>
              <a:t>Leverantörer</a:t>
            </a:r>
          </a:p>
          <a:p>
            <a:pPr>
              <a:buFontTx/>
              <a:buChar char="-"/>
            </a:pPr>
            <a:r>
              <a:rPr lang="sv-SE">
                <a:latin typeface="Arial" charset="0"/>
              </a:rPr>
              <a:t>Kärnverksamheten</a:t>
            </a:r>
          </a:p>
          <a:p>
            <a:pPr>
              <a:buFontTx/>
              <a:buChar char="-"/>
            </a:pPr>
            <a:r>
              <a:rPr lang="sv-SE">
                <a:latin typeface="Arial" charset="0"/>
              </a:rPr>
              <a:t>Kunder</a:t>
            </a:r>
          </a:p>
        </p:txBody>
      </p:sp>
      <p:sp>
        <p:nvSpPr>
          <p:cNvPr id="40" name="Text Box 5"/>
          <p:cNvSpPr txBox="1">
            <a:spLocks noChangeArrowheads="1"/>
          </p:cNvSpPr>
          <p:nvPr/>
        </p:nvSpPr>
        <p:spPr bwMode="auto">
          <a:xfrm>
            <a:off x="683568" y="533400"/>
            <a:ext cx="813690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rgbClr val="669900"/>
                </a:solidFill>
                <a:latin typeface="Gill Sans MT" charset="0"/>
                <a:ea typeface="ＭＳ Ｐゴシック" charset="0"/>
                <a:cs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hangingPunct="1">
              <a:spcBef>
                <a:spcPct val="50000"/>
              </a:spcBef>
              <a:buFontTx/>
              <a:buNone/>
            </a:pPr>
            <a:r>
              <a:rPr lang="en-US" sz="3200" dirty="0" smtClean="0">
                <a:solidFill>
                  <a:srgbClr val="637E8B"/>
                </a:solidFill>
                <a:latin typeface="Book Antiqua" charset="0"/>
                <a:ea typeface="Book Antiqua" charset="0"/>
                <a:cs typeface="Book Antiqua" charset="0"/>
              </a:rPr>
              <a:t>ECOSYSTEM SERVICES REVIEW: 5 STEG</a:t>
            </a:r>
          </a:p>
        </p:txBody>
      </p:sp>
    </p:spTree>
    <p:extLst>
      <p:ext uri="{BB962C8B-B14F-4D97-AF65-F5344CB8AC3E}">
        <p14:creationId xmlns:p14="http://schemas.microsoft.com/office/powerpoint/2010/main" val="1355828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674688" y="317212"/>
            <a:ext cx="839152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ct val="50000"/>
              </a:spcBef>
              <a:spcAft>
                <a:spcPts val="0"/>
              </a:spcAft>
              <a:buFontTx/>
              <a:buNone/>
            </a:pPr>
            <a:r>
              <a:rPr lang="sv-SE" sz="3200" dirty="0" smtClean="0">
                <a:solidFill>
                  <a:srgbClr val="637E8B"/>
                </a:solidFill>
                <a:latin typeface="Book Antiqua" charset="0"/>
                <a:ea typeface="Book Antiqua" charset="0"/>
                <a:cs typeface="Book Antiqua" charset="0"/>
              </a:rPr>
              <a:t>STEG 1:  ATT AVGRÄNSA SIN ESR</a:t>
            </a:r>
            <a:endParaRPr lang="sv-SE" sz="3200" dirty="0">
              <a:solidFill>
                <a:srgbClr val="637E8B"/>
              </a:solidFill>
              <a:latin typeface="Book Antiqua" charset="0"/>
              <a:ea typeface="Book Antiqua" charset="0"/>
              <a:cs typeface="Book Antiqua" charset="0"/>
            </a:endParaRPr>
          </a:p>
        </p:txBody>
      </p:sp>
      <p:sp>
        <p:nvSpPr>
          <p:cNvPr id="13315" name="Text Box 3"/>
          <p:cNvSpPr txBox="1">
            <a:spLocks noChangeArrowheads="1"/>
          </p:cNvSpPr>
          <p:nvPr/>
        </p:nvSpPr>
        <p:spPr bwMode="auto">
          <a:xfrm>
            <a:off x="690563" y="1462088"/>
            <a:ext cx="2095500"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31775" indent="-231775"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ts val="0"/>
              </a:spcBef>
              <a:spcAft>
                <a:spcPts val="0"/>
              </a:spcAft>
              <a:buFontTx/>
              <a:buNone/>
            </a:pPr>
            <a:r>
              <a:rPr lang="sv-SE" sz="1800" b="1">
                <a:solidFill>
                  <a:prstClr val="black"/>
                </a:solidFill>
                <a:latin typeface="Arial Narrow" charset="0"/>
                <a:cs typeface="Arial" charset="0"/>
              </a:rPr>
              <a:t>1. Vilken del av värdekedjan? </a:t>
            </a:r>
          </a:p>
          <a:p>
            <a:pPr eaLnBrk="1" fontAlgn="auto" hangingPunct="1">
              <a:spcBef>
                <a:spcPts val="0"/>
              </a:spcBef>
              <a:spcAft>
                <a:spcPts val="0"/>
              </a:spcAft>
              <a:buFontTx/>
              <a:buNone/>
            </a:pPr>
            <a:endParaRPr lang="sv-SE" sz="1800" b="1">
              <a:solidFill>
                <a:prstClr val="black"/>
              </a:solidFill>
              <a:latin typeface="Arial Narrow" charset="0"/>
              <a:cs typeface="Arial" charset="0"/>
            </a:endParaRPr>
          </a:p>
          <a:p>
            <a:pPr eaLnBrk="1" fontAlgn="auto" hangingPunct="1">
              <a:spcBef>
                <a:spcPts val="0"/>
              </a:spcBef>
              <a:spcAft>
                <a:spcPts val="0"/>
              </a:spcAft>
              <a:buFontTx/>
              <a:buNone/>
            </a:pPr>
            <a:endParaRPr lang="sv-SE" sz="1800" b="1">
              <a:solidFill>
                <a:prstClr val="black"/>
              </a:solidFill>
              <a:latin typeface="Arial Narrow" charset="0"/>
              <a:cs typeface="Arial" charset="0"/>
            </a:endParaRPr>
          </a:p>
        </p:txBody>
      </p:sp>
      <p:sp>
        <p:nvSpPr>
          <p:cNvPr id="13316" name="AutoShape 4"/>
          <p:cNvSpPr>
            <a:spLocks noChangeAspect="1" noChangeArrowheads="1"/>
          </p:cNvSpPr>
          <p:nvPr/>
        </p:nvSpPr>
        <p:spPr bwMode="auto">
          <a:xfrm>
            <a:off x="6259513" y="1295400"/>
            <a:ext cx="2741612" cy="847725"/>
          </a:xfrm>
          <a:prstGeom prst="homePlate">
            <a:avLst>
              <a:gd name="adj" fmla="val 24076"/>
            </a:avLst>
          </a:prstGeom>
          <a:solidFill>
            <a:srgbClr val="FFFFCC"/>
          </a:solidFill>
          <a:ln w="12700">
            <a:solidFill>
              <a:schemeClr val="tx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13317" name="Rectangle 5"/>
          <p:cNvSpPr>
            <a:spLocks noChangeAspect="1" noChangeArrowheads="1"/>
          </p:cNvSpPr>
          <p:nvPr/>
        </p:nvSpPr>
        <p:spPr bwMode="auto">
          <a:xfrm>
            <a:off x="7431088" y="1600200"/>
            <a:ext cx="20224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defTabSz="874713" eaLnBrk="0" fontAlgn="auto" hangingPunct="0">
              <a:spcBef>
                <a:spcPts val="0"/>
              </a:spcBef>
              <a:spcAft>
                <a:spcPts val="0"/>
              </a:spcAft>
              <a:buFontTx/>
              <a:buNone/>
            </a:pPr>
            <a:r>
              <a:rPr lang="sv-SE" sz="1600" b="1">
                <a:solidFill>
                  <a:prstClr val="black"/>
                </a:solidFill>
                <a:latin typeface="Arial Narrow" charset="0"/>
                <a:ea typeface="新細明體" charset="0"/>
                <a:cs typeface="Arial" charset="0"/>
              </a:rPr>
              <a:t>Kunder</a:t>
            </a:r>
          </a:p>
        </p:txBody>
      </p:sp>
      <p:sp>
        <p:nvSpPr>
          <p:cNvPr id="13318" name="AutoShape 6"/>
          <p:cNvSpPr>
            <a:spLocks noChangeAspect="1" noChangeArrowheads="1"/>
          </p:cNvSpPr>
          <p:nvPr/>
        </p:nvSpPr>
        <p:spPr bwMode="auto">
          <a:xfrm>
            <a:off x="4805363" y="1295400"/>
            <a:ext cx="2524125" cy="847725"/>
          </a:xfrm>
          <a:prstGeom prst="homePlate">
            <a:avLst>
              <a:gd name="adj" fmla="val 19974"/>
            </a:avLst>
          </a:prstGeom>
          <a:solidFill>
            <a:srgbClr val="FFFFCC"/>
          </a:solidFill>
          <a:ln w="12700">
            <a:solidFill>
              <a:schemeClr val="tx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13319" name="Rectangle 7"/>
          <p:cNvSpPr>
            <a:spLocks noChangeAspect="1" noChangeArrowheads="1"/>
          </p:cNvSpPr>
          <p:nvPr/>
        </p:nvSpPr>
        <p:spPr bwMode="auto">
          <a:xfrm>
            <a:off x="5356225" y="1598613"/>
            <a:ext cx="19637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defTabSz="874713" eaLnBrk="0" fontAlgn="auto" hangingPunct="0">
              <a:spcBef>
                <a:spcPts val="0"/>
              </a:spcBef>
              <a:spcAft>
                <a:spcPts val="0"/>
              </a:spcAft>
              <a:buFontTx/>
              <a:buNone/>
            </a:pPr>
            <a:r>
              <a:rPr lang="sv-SE" sz="1600" b="1">
                <a:solidFill>
                  <a:prstClr val="black"/>
                </a:solidFill>
                <a:latin typeface="Arial Narrow" charset="0"/>
                <a:ea typeface="新細明體" charset="0"/>
                <a:cs typeface="Arial" charset="0"/>
              </a:rPr>
              <a:t>Företaget</a:t>
            </a:r>
          </a:p>
        </p:txBody>
      </p:sp>
      <p:sp>
        <p:nvSpPr>
          <p:cNvPr id="13320" name="AutoShape 8"/>
          <p:cNvSpPr>
            <a:spLocks noChangeAspect="1" noChangeArrowheads="1"/>
          </p:cNvSpPr>
          <p:nvPr/>
        </p:nvSpPr>
        <p:spPr bwMode="auto">
          <a:xfrm>
            <a:off x="2924175" y="1295400"/>
            <a:ext cx="2262188" cy="847725"/>
          </a:xfrm>
          <a:prstGeom prst="homePlate">
            <a:avLst>
              <a:gd name="adj" fmla="val 17901"/>
            </a:avLst>
          </a:prstGeom>
          <a:solidFill>
            <a:srgbClr val="FFFFCC"/>
          </a:solidFill>
          <a:ln w="12700">
            <a:solidFill>
              <a:schemeClr val="tx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13321" name="Rectangle 9"/>
          <p:cNvSpPr>
            <a:spLocks noChangeAspect="1" noChangeArrowheads="1"/>
          </p:cNvSpPr>
          <p:nvPr/>
        </p:nvSpPr>
        <p:spPr bwMode="auto">
          <a:xfrm>
            <a:off x="3086100" y="1584325"/>
            <a:ext cx="17192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defTabSz="874713" eaLnBrk="0" fontAlgn="auto" hangingPunct="0">
              <a:spcBef>
                <a:spcPts val="0"/>
              </a:spcBef>
              <a:spcAft>
                <a:spcPts val="0"/>
              </a:spcAft>
              <a:buFontTx/>
              <a:buNone/>
            </a:pPr>
            <a:r>
              <a:rPr lang="sv-SE" sz="1600" b="1">
                <a:solidFill>
                  <a:prstClr val="black"/>
                </a:solidFill>
                <a:latin typeface="Arial Narrow" charset="0"/>
                <a:ea typeface="新細明體" charset="0"/>
                <a:cs typeface="Arial" charset="0"/>
              </a:rPr>
              <a:t>Leverantörer</a:t>
            </a:r>
          </a:p>
        </p:txBody>
      </p:sp>
      <p:grpSp>
        <p:nvGrpSpPr>
          <p:cNvPr id="2" name="Group 10"/>
          <p:cNvGrpSpPr>
            <a:grpSpLocks/>
          </p:cNvGrpSpPr>
          <p:nvPr/>
        </p:nvGrpSpPr>
        <p:grpSpPr bwMode="auto">
          <a:xfrm>
            <a:off x="728663" y="2654300"/>
            <a:ext cx="8572500" cy="2554288"/>
            <a:chOff x="216" y="1672"/>
            <a:chExt cx="5400" cy="1609"/>
          </a:xfrm>
        </p:grpSpPr>
        <p:sp>
          <p:nvSpPr>
            <p:cNvPr id="13358" name="Text Box 11"/>
            <p:cNvSpPr txBox="1">
              <a:spLocks noChangeArrowheads="1"/>
            </p:cNvSpPr>
            <p:nvPr/>
          </p:nvSpPr>
          <p:spPr bwMode="auto">
            <a:xfrm>
              <a:off x="4293" y="1699"/>
              <a:ext cx="1323" cy="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ts val="0"/>
                </a:spcBef>
                <a:spcAft>
                  <a:spcPts val="0"/>
                </a:spcAft>
              </a:pPr>
              <a:r>
                <a:rPr lang="sv-SE" sz="1800">
                  <a:solidFill>
                    <a:prstClr val="black"/>
                  </a:solidFill>
                  <a:latin typeface="Arial Narrow" charset="0"/>
                  <a:cs typeface="Arial" charset="0"/>
                </a:rPr>
                <a:t>Vilka kunder?</a:t>
              </a:r>
            </a:p>
            <a:p>
              <a:pPr eaLnBrk="1" fontAlgn="auto" hangingPunct="1">
                <a:spcBef>
                  <a:spcPts val="0"/>
                </a:spcBef>
                <a:spcAft>
                  <a:spcPts val="0"/>
                </a:spcAft>
              </a:pPr>
              <a:endParaRPr lang="sv-SE" sz="1800">
                <a:solidFill>
                  <a:prstClr val="black"/>
                </a:solidFill>
                <a:latin typeface="Arial Narrow" charset="0"/>
                <a:cs typeface="Arial" charset="0"/>
              </a:endParaRPr>
            </a:p>
            <a:p>
              <a:pPr eaLnBrk="1" fontAlgn="auto" hangingPunct="1">
                <a:spcBef>
                  <a:spcPts val="0"/>
                </a:spcBef>
                <a:spcAft>
                  <a:spcPts val="0"/>
                </a:spcAft>
              </a:pPr>
              <a:r>
                <a:rPr lang="sv-SE" sz="1800">
                  <a:solidFill>
                    <a:prstClr val="black"/>
                  </a:solidFill>
                  <a:latin typeface="Arial Narrow" charset="0"/>
                  <a:cs typeface="Arial" charset="0"/>
                </a:rPr>
                <a:t>På vilka marknader och var?</a:t>
              </a:r>
            </a:p>
            <a:p>
              <a:pPr eaLnBrk="1" fontAlgn="auto" hangingPunct="1">
                <a:spcBef>
                  <a:spcPts val="0"/>
                </a:spcBef>
                <a:spcAft>
                  <a:spcPts val="0"/>
                </a:spcAft>
              </a:pPr>
              <a:endParaRPr lang="sv-SE" sz="1800">
                <a:solidFill>
                  <a:prstClr val="black"/>
                </a:solidFill>
                <a:latin typeface="Arial Narrow" charset="0"/>
                <a:cs typeface="Arial" charset="0"/>
              </a:endParaRPr>
            </a:p>
          </p:txBody>
        </p:sp>
        <p:sp>
          <p:nvSpPr>
            <p:cNvPr id="13359" name="Text Box 12"/>
            <p:cNvSpPr txBox="1">
              <a:spLocks noChangeArrowheads="1"/>
            </p:cNvSpPr>
            <p:nvPr/>
          </p:nvSpPr>
          <p:spPr bwMode="auto">
            <a:xfrm>
              <a:off x="2976" y="1709"/>
              <a:ext cx="1296" cy="1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15888" indent="-115888" eaLnBrk="0" hangingPunct="0">
                <a:tabLst>
                  <a:tab pos="465138" algn="l"/>
                </a:tabLst>
                <a:defRPr sz="3600">
                  <a:solidFill>
                    <a:srgbClr val="669900"/>
                  </a:solidFill>
                  <a:latin typeface="Gill Sans MT" charset="0"/>
                  <a:ea typeface="ＭＳ Ｐゴシック" charset="0"/>
                </a:defRPr>
              </a:lvl1pPr>
              <a:lvl2pPr marL="465138" indent="-234950" eaLnBrk="0" hangingPunct="0">
                <a:tabLst>
                  <a:tab pos="465138" algn="l"/>
                </a:tabLst>
                <a:defRPr sz="3600">
                  <a:solidFill>
                    <a:srgbClr val="669900"/>
                  </a:solidFill>
                  <a:latin typeface="Gill Sans MT" charset="0"/>
                  <a:ea typeface="ＭＳ Ｐゴシック" charset="0"/>
                </a:defRPr>
              </a:lvl2pPr>
              <a:lvl3pPr marL="1143000" indent="-228600" eaLnBrk="0" hangingPunct="0">
                <a:tabLst>
                  <a:tab pos="465138" algn="l"/>
                </a:tabLst>
                <a:defRPr sz="3600">
                  <a:solidFill>
                    <a:srgbClr val="669900"/>
                  </a:solidFill>
                  <a:latin typeface="Gill Sans MT" charset="0"/>
                  <a:ea typeface="ＭＳ Ｐゴシック" charset="0"/>
                </a:defRPr>
              </a:lvl3pPr>
              <a:lvl4pPr marL="1600200" indent="-228600" eaLnBrk="0" hangingPunct="0">
                <a:tabLst>
                  <a:tab pos="465138" algn="l"/>
                </a:tabLst>
                <a:defRPr sz="3600">
                  <a:solidFill>
                    <a:srgbClr val="669900"/>
                  </a:solidFill>
                  <a:latin typeface="Gill Sans MT" charset="0"/>
                  <a:ea typeface="ＭＳ Ｐゴシック" charset="0"/>
                </a:defRPr>
              </a:lvl4pPr>
              <a:lvl5pPr marL="2057400" indent="-228600" eaLnBrk="0" hangingPunct="0">
                <a:tabLst>
                  <a:tab pos="465138" algn="l"/>
                </a:tabLst>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tabLst>
                  <a:tab pos="465138" algn="l"/>
                </a:tabLs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tabLst>
                  <a:tab pos="465138" algn="l"/>
                </a:tabLs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tabLst>
                  <a:tab pos="465138" algn="l"/>
                </a:tabLs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tabLst>
                  <a:tab pos="465138" algn="l"/>
                </a:tabLst>
                <a:defRPr sz="3600">
                  <a:solidFill>
                    <a:srgbClr val="669900"/>
                  </a:solidFill>
                  <a:latin typeface="Gill Sans MT" charset="0"/>
                  <a:ea typeface="ＭＳ Ｐゴシック" charset="0"/>
                </a:defRPr>
              </a:lvl9pPr>
            </a:lstStyle>
            <a:p>
              <a:pPr eaLnBrk="1" fontAlgn="auto" hangingPunct="1">
                <a:spcBef>
                  <a:spcPts val="0"/>
                </a:spcBef>
                <a:spcAft>
                  <a:spcPts val="0"/>
                </a:spcAft>
              </a:pPr>
              <a:r>
                <a:rPr lang="sv-SE" sz="1800">
                  <a:solidFill>
                    <a:prstClr val="black"/>
                  </a:solidFill>
                  <a:latin typeface="Arial Narrow" charset="0"/>
                  <a:cs typeface="Arial" charset="0"/>
                </a:rPr>
                <a:t>Vilken del av verksamheten?</a:t>
              </a:r>
            </a:p>
            <a:p>
              <a:pPr lvl="1" eaLnBrk="1" fontAlgn="auto" hangingPunct="1">
                <a:spcBef>
                  <a:spcPts val="0"/>
                </a:spcBef>
                <a:spcAft>
                  <a:spcPct val="15000"/>
                </a:spcAft>
                <a:buFont typeface="Arial Narrow" charset="0"/>
                <a:buChar char="―"/>
              </a:pPr>
              <a:r>
                <a:rPr lang="sv-SE" sz="1800">
                  <a:solidFill>
                    <a:prstClr val="black"/>
                  </a:solidFill>
                  <a:latin typeface="Arial Narrow" charset="0"/>
                  <a:cs typeface="Arial" charset="0"/>
                </a:rPr>
                <a:t>Enhet</a:t>
              </a:r>
            </a:p>
            <a:p>
              <a:pPr lvl="1" eaLnBrk="1" fontAlgn="auto" hangingPunct="1">
                <a:spcBef>
                  <a:spcPts val="0"/>
                </a:spcBef>
                <a:spcAft>
                  <a:spcPct val="15000"/>
                </a:spcAft>
                <a:buFont typeface="Arial Narrow" charset="0"/>
                <a:buChar char="―"/>
              </a:pPr>
              <a:r>
                <a:rPr lang="sv-SE" sz="1800">
                  <a:solidFill>
                    <a:prstClr val="black"/>
                  </a:solidFill>
                  <a:latin typeface="Arial Narrow" charset="0"/>
                  <a:cs typeface="Arial" charset="0"/>
                </a:rPr>
                <a:t>Prod-kedja</a:t>
              </a:r>
            </a:p>
            <a:p>
              <a:pPr lvl="1" eaLnBrk="1" fontAlgn="auto" hangingPunct="1">
                <a:spcBef>
                  <a:spcPts val="0"/>
                </a:spcBef>
                <a:spcAft>
                  <a:spcPct val="15000"/>
                </a:spcAft>
                <a:buFont typeface="Arial Narrow" charset="0"/>
                <a:buChar char="―"/>
              </a:pPr>
              <a:r>
                <a:rPr lang="sv-SE" sz="1800">
                  <a:solidFill>
                    <a:prstClr val="black"/>
                  </a:solidFill>
                  <a:latin typeface="Arial Narrow" charset="0"/>
                  <a:cs typeface="Arial" charset="0"/>
                </a:rPr>
                <a:t>Anläggning</a:t>
              </a:r>
            </a:p>
            <a:p>
              <a:pPr lvl="1" eaLnBrk="1" fontAlgn="auto" hangingPunct="1">
                <a:spcBef>
                  <a:spcPts val="0"/>
                </a:spcBef>
                <a:spcAft>
                  <a:spcPct val="15000"/>
                </a:spcAft>
                <a:buFont typeface="Arial Narrow" charset="0"/>
                <a:buChar char="―"/>
              </a:pPr>
              <a:r>
                <a:rPr lang="sv-SE" sz="1800">
                  <a:solidFill>
                    <a:prstClr val="black"/>
                  </a:solidFill>
                  <a:latin typeface="Arial Narrow" charset="0"/>
                  <a:cs typeface="Arial" charset="0"/>
                </a:rPr>
                <a:t>Projekt</a:t>
              </a:r>
            </a:p>
            <a:p>
              <a:pPr lvl="1" eaLnBrk="1" fontAlgn="auto" hangingPunct="1">
                <a:spcBef>
                  <a:spcPts val="0"/>
                </a:spcBef>
                <a:spcAft>
                  <a:spcPct val="15000"/>
                </a:spcAft>
                <a:buFont typeface="Arial Narrow" charset="0"/>
                <a:buChar char="―"/>
              </a:pPr>
              <a:r>
                <a:rPr lang="sv-SE" sz="1800">
                  <a:solidFill>
                    <a:prstClr val="black"/>
                  </a:solidFill>
                  <a:latin typeface="Arial Narrow" charset="0"/>
                  <a:cs typeface="Arial" charset="0"/>
                </a:rPr>
                <a:t>Markinnehav</a:t>
              </a:r>
            </a:p>
            <a:p>
              <a:pPr eaLnBrk="1" fontAlgn="auto" hangingPunct="1">
                <a:spcBef>
                  <a:spcPts val="0"/>
                </a:spcBef>
                <a:spcAft>
                  <a:spcPts val="0"/>
                </a:spcAft>
                <a:buFontTx/>
                <a:buNone/>
              </a:pPr>
              <a:endParaRPr lang="sv-SE" sz="1800">
                <a:solidFill>
                  <a:prstClr val="black"/>
                </a:solidFill>
                <a:latin typeface="Arial Narrow" charset="0"/>
                <a:cs typeface="Arial" charset="0"/>
              </a:endParaRPr>
            </a:p>
          </p:txBody>
        </p:sp>
        <p:sp>
          <p:nvSpPr>
            <p:cNvPr id="13360" name="Text Box 13"/>
            <p:cNvSpPr txBox="1">
              <a:spLocks noChangeArrowheads="1"/>
            </p:cNvSpPr>
            <p:nvPr/>
          </p:nvSpPr>
          <p:spPr bwMode="auto">
            <a:xfrm>
              <a:off x="1632" y="1699"/>
              <a:ext cx="1248" cy="1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ts val="0"/>
                </a:spcBef>
                <a:spcAft>
                  <a:spcPts val="0"/>
                </a:spcAft>
              </a:pPr>
              <a:r>
                <a:rPr lang="sv-SE" sz="1800">
                  <a:solidFill>
                    <a:prstClr val="black"/>
                  </a:solidFill>
                  <a:latin typeface="Arial Narrow" charset="0"/>
                  <a:cs typeface="Arial" charset="0"/>
                </a:rPr>
                <a:t>Vilka leverantörer</a:t>
              </a:r>
            </a:p>
            <a:p>
              <a:pPr eaLnBrk="1" fontAlgn="auto" hangingPunct="1">
                <a:spcBef>
                  <a:spcPts val="0"/>
                </a:spcBef>
                <a:spcAft>
                  <a:spcPts val="0"/>
                </a:spcAft>
              </a:pPr>
              <a:endParaRPr lang="sv-SE" sz="1800">
                <a:solidFill>
                  <a:prstClr val="black"/>
                </a:solidFill>
                <a:latin typeface="Arial Narrow" charset="0"/>
                <a:cs typeface="Arial" charset="0"/>
              </a:endParaRPr>
            </a:p>
            <a:p>
              <a:pPr eaLnBrk="1" fontAlgn="auto" hangingPunct="1">
                <a:spcBef>
                  <a:spcPts val="0"/>
                </a:spcBef>
                <a:spcAft>
                  <a:spcPts val="0"/>
                </a:spcAft>
              </a:pPr>
              <a:r>
                <a:rPr lang="sv-SE" sz="1800">
                  <a:solidFill>
                    <a:prstClr val="black"/>
                  </a:solidFill>
                  <a:latin typeface="Arial Narrow" charset="0"/>
                  <a:cs typeface="Arial" charset="0"/>
                </a:rPr>
                <a:t>På vilka marknader och var?</a:t>
              </a:r>
            </a:p>
            <a:p>
              <a:pPr eaLnBrk="1" fontAlgn="auto" hangingPunct="1">
                <a:spcBef>
                  <a:spcPts val="0"/>
                </a:spcBef>
                <a:spcAft>
                  <a:spcPts val="0"/>
                </a:spcAft>
                <a:buFontTx/>
                <a:buNone/>
              </a:pPr>
              <a:endParaRPr lang="sv-SE" sz="1800">
                <a:solidFill>
                  <a:prstClr val="black"/>
                </a:solidFill>
                <a:latin typeface="Arial Narrow" charset="0"/>
                <a:cs typeface="Arial" charset="0"/>
              </a:endParaRPr>
            </a:p>
            <a:p>
              <a:pPr eaLnBrk="1" fontAlgn="auto" hangingPunct="1">
                <a:spcBef>
                  <a:spcPts val="0"/>
                </a:spcBef>
                <a:spcAft>
                  <a:spcPts val="0"/>
                </a:spcAft>
                <a:buFontTx/>
                <a:buNone/>
              </a:pPr>
              <a:endParaRPr lang="sv-SE" sz="1800">
                <a:solidFill>
                  <a:prstClr val="black"/>
                </a:solidFill>
                <a:latin typeface="Arial Narrow" charset="0"/>
                <a:cs typeface="Arial" charset="0"/>
              </a:endParaRPr>
            </a:p>
            <a:p>
              <a:pPr eaLnBrk="1" fontAlgn="auto" hangingPunct="1">
                <a:spcBef>
                  <a:spcPts val="0"/>
                </a:spcBef>
                <a:spcAft>
                  <a:spcPts val="0"/>
                </a:spcAft>
                <a:buFontTx/>
                <a:buNone/>
              </a:pPr>
              <a:endParaRPr lang="sv-SE" sz="1800">
                <a:solidFill>
                  <a:prstClr val="black"/>
                </a:solidFill>
                <a:latin typeface="Arial Narrow" charset="0"/>
                <a:cs typeface="Arial" charset="0"/>
              </a:endParaRPr>
            </a:p>
            <a:p>
              <a:pPr eaLnBrk="1" fontAlgn="auto" hangingPunct="1">
                <a:spcBef>
                  <a:spcPts val="0"/>
                </a:spcBef>
                <a:spcAft>
                  <a:spcPts val="0"/>
                </a:spcAft>
                <a:buFontTx/>
                <a:buNone/>
              </a:pPr>
              <a:endParaRPr lang="sv-SE" sz="1800">
                <a:solidFill>
                  <a:prstClr val="black"/>
                </a:solidFill>
                <a:latin typeface="Arial Narrow" charset="0"/>
                <a:cs typeface="Arial" charset="0"/>
              </a:endParaRPr>
            </a:p>
          </p:txBody>
        </p:sp>
        <p:sp>
          <p:nvSpPr>
            <p:cNvPr id="13361" name="Text Box 14"/>
            <p:cNvSpPr txBox="1">
              <a:spLocks noChangeArrowheads="1"/>
            </p:cNvSpPr>
            <p:nvPr/>
          </p:nvSpPr>
          <p:spPr bwMode="auto">
            <a:xfrm>
              <a:off x="216" y="1672"/>
              <a:ext cx="11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45720" rIns="45720">
              <a:spAutoFit/>
            </a:bodyPr>
            <a:lstStyle>
              <a:lvl1pPr marL="231775" indent="-231775"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ct val="50000"/>
                </a:spcBef>
                <a:spcAft>
                  <a:spcPts val="400"/>
                </a:spcAft>
                <a:buFontTx/>
                <a:buNone/>
              </a:pPr>
              <a:r>
                <a:rPr lang="sv-SE" sz="1800" b="1">
                  <a:solidFill>
                    <a:prstClr val="black"/>
                  </a:solidFill>
                  <a:latin typeface="Arial Narrow" charset="0"/>
                </a:rPr>
                <a:t>2. Vem och var?</a:t>
              </a:r>
            </a:p>
          </p:txBody>
        </p:sp>
      </p:grpSp>
      <p:grpSp>
        <p:nvGrpSpPr>
          <p:cNvPr id="13323" name="Group 16"/>
          <p:cNvGrpSpPr>
            <a:grpSpLocks/>
          </p:cNvGrpSpPr>
          <p:nvPr/>
        </p:nvGrpSpPr>
        <p:grpSpPr bwMode="auto">
          <a:xfrm>
            <a:off x="5173663" y="5876925"/>
            <a:ext cx="685800" cy="682625"/>
            <a:chOff x="2383" y="3438"/>
            <a:chExt cx="396" cy="394"/>
          </a:xfrm>
        </p:grpSpPr>
        <p:sp>
          <p:nvSpPr>
            <p:cNvPr id="13327" name="Rectangle 17"/>
            <p:cNvSpPr>
              <a:spLocks noChangeArrowheads="1"/>
            </p:cNvSpPr>
            <p:nvPr/>
          </p:nvSpPr>
          <p:spPr bwMode="auto">
            <a:xfrm rot="-2700000">
              <a:off x="2581" y="3618"/>
              <a:ext cx="115" cy="3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13328" name="Rectangle 18"/>
            <p:cNvSpPr>
              <a:spLocks noChangeArrowheads="1"/>
            </p:cNvSpPr>
            <p:nvPr/>
          </p:nvSpPr>
          <p:spPr bwMode="auto">
            <a:xfrm rot="-2700000">
              <a:off x="2703" y="3531"/>
              <a:ext cx="42" cy="4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13329" name="Rectangle 19"/>
            <p:cNvSpPr>
              <a:spLocks noChangeArrowheads="1"/>
            </p:cNvSpPr>
            <p:nvPr/>
          </p:nvSpPr>
          <p:spPr bwMode="auto">
            <a:xfrm rot="-2700000">
              <a:off x="2706" y="3534"/>
              <a:ext cx="36" cy="3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13330" name="Rectangle 20"/>
            <p:cNvSpPr>
              <a:spLocks noChangeArrowheads="1"/>
            </p:cNvSpPr>
            <p:nvPr/>
          </p:nvSpPr>
          <p:spPr bwMode="auto">
            <a:xfrm rot="-2700000">
              <a:off x="2572" y="3504"/>
              <a:ext cx="129" cy="4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13331" name="Rectangle 21"/>
            <p:cNvSpPr>
              <a:spLocks noChangeArrowheads="1"/>
            </p:cNvSpPr>
            <p:nvPr/>
          </p:nvSpPr>
          <p:spPr bwMode="auto">
            <a:xfrm rot="-2700000">
              <a:off x="2575" y="3507"/>
              <a:ext cx="123" cy="3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13332" name="Rectangle 22"/>
            <p:cNvSpPr>
              <a:spLocks noChangeArrowheads="1"/>
            </p:cNvSpPr>
            <p:nvPr/>
          </p:nvSpPr>
          <p:spPr bwMode="auto">
            <a:xfrm rot="-2700000">
              <a:off x="2561" y="3633"/>
              <a:ext cx="40" cy="119"/>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13333" name="Rectangle 23"/>
            <p:cNvSpPr>
              <a:spLocks noChangeArrowheads="1"/>
            </p:cNvSpPr>
            <p:nvPr/>
          </p:nvSpPr>
          <p:spPr bwMode="auto">
            <a:xfrm rot="-2700000">
              <a:off x="2564" y="3636"/>
              <a:ext cx="34" cy="113"/>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13334" name="Rectangle 24"/>
            <p:cNvSpPr>
              <a:spLocks noChangeArrowheads="1"/>
            </p:cNvSpPr>
            <p:nvPr/>
          </p:nvSpPr>
          <p:spPr bwMode="auto">
            <a:xfrm rot="-2700000">
              <a:off x="2478" y="3473"/>
              <a:ext cx="40" cy="4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13335" name="Rectangle 25"/>
            <p:cNvSpPr>
              <a:spLocks noChangeArrowheads="1"/>
            </p:cNvSpPr>
            <p:nvPr/>
          </p:nvSpPr>
          <p:spPr bwMode="auto">
            <a:xfrm rot="-2700000">
              <a:off x="2481" y="3476"/>
              <a:ext cx="34" cy="3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13336" name="Rectangle 26"/>
            <p:cNvSpPr>
              <a:spLocks noChangeArrowheads="1"/>
            </p:cNvSpPr>
            <p:nvPr/>
          </p:nvSpPr>
          <p:spPr bwMode="auto">
            <a:xfrm rot="-2700000">
              <a:off x="2642" y="3745"/>
              <a:ext cx="40" cy="55"/>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13337" name="Rectangle 27"/>
            <p:cNvSpPr>
              <a:spLocks noChangeArrowheads="1"/>
            </p:cNvSpPr>
            <p:nvPr/>
          </p:nvSpPr>
          <p:spPr bwMode="auto">
            <a:xfrm rot="-2700000">
              <a:off x="2645" y="3748"/>
              <a:ext cx="34" cy="49"/>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13338" name="Rectangle 28"/>
            <p:cNvSpPr>
              <a:spLocks noChangeArrowheads="1"/>
            </p:cNvSpPr>
            <p:nvPr/>
          </p:nvSpPr>
          <p:spPr bwMode="auto">
            <a:xfrm rot="-2700000">
              <a:off x="2420" y="3700"/>
              <a:ext cx="42" cy="4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13339" name="Rectangle 29"/>
            <p:cNvSpPr>
              <a:spLocks noChangeArrowheads="1"/>
            </p:cNvSpPr>
            <p:nvPr/>
          </p:nvSpPr>
          <p:spPr bwMode="auto">
            <a:xfrm rot="-2700000">
              <a:off x="2423" y="3703"/>
              <a:ext cx="36" cy="3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13340" name="Rectangle 30"/>
            <p:cNvSpPr>
              <a:spLocks noChangeArrowheads="1"/>
            </p:cNvSpPr>
            <p:nvPr/>
          </p:nvSpPr>
          <p:spPr bwMode="auto">
            <a:xfrm rot="-2700000">
              <a:off x="2561" y="3513"/>
              <a:ext cx="40" cy="126"/>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13341" name="Rectangle 31"/>
            <p:cNvSpPr>
              <a:spLocks noChangeArrowheads="1"/>
            </p:cNvSpPr>
            <p:nvPr/>
          </p:nvSpPr>
          <p:spPr bwMode="auto">
            <a:xfrm rot="-2700000">
              <a:off x="2564" y="3516"/>
              <a:ext cx="34" cy="12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13342" name="Freeform 32"/>
            <p:cNvSpPr>
              <a:spLocks/>
            </p:cNvSpPr>
            <p:nvPr/>
          </p:nvSpPr>
          <p:spPr bwMode="auto">
            <a:xfrm>
              <a:off x="2527" y="3691"/>
              <a:ext cx="169" cy="141"/>
            </a:xfrm>
            <a:custGeom>
              <a:avLst/>
              <a:gdLst>
                <a:gd name="T0" fmla="*/ 0 w 169"/>
                <a:gd name="T1" fmla="*/ 84 h 141"/>
                <a:gd name="T2" fmla="*/ 28 w 169"/>
                <a:gd name="T3" fmla="*/ 56 h 141"/>
                <a:gd name="T4" fmla="*/ 56 w 169"/>
                <a:gd name="T5" fmla="*/ 84 h 141"/>
                <a:gd name="T6" fmla="*/ 141 w 169"/>
                <a:gd name="T7" fmla="*/ 0 h 141"/>
                <a:gd name="T8" fmla="*/ 168 w 169"/>
                <a:gd name="T9" fmla="*/ 27 h 141"/>
                <a:gd name="T10" fmla="*/ 55 w 169"/>
                <a:gd name="T11" fmla="*/ 140 h 141"/>
                <a:gd name="T12" fmla="*/ 28 w 169"/>
                <a:gd name="T13" fmla="*/ 113 h 141"/>
                <a:gd name="T14" fmla="*/ 0 w 169"/>
                <a:gd name="T15" fmla="*/ 84 h 141"/>
                <a:gd name="T16" fmla="*/ 0 60000 65536"/>
                <a:gd name="T17" fmla="*/ 0 60000 65536"/>
                <a:gd name="T18" fmla="*/ 0 60000 65536"/>
                <a:gd name="T19" fmla="*/ 0 60000 65536"/>
                <a:gd name="T20" fmla="*/ 0 60000 65536"/>
                <a:gd name="T21" fmla="*/ 0 60000 65536"/>
                <a:gd name="T22" fmla="*/ 0 60000 65536"/>
                <a:gd name="T23" fmla="*/ 0 60000 65536"/>
                <a:gd name="T24" fmla="*/ 0 w 169"/>
                <a:gd name="T25" fmla="*/ 0 h 141"/>
                <a:gd name="T26" fmla="*/ 169 w 16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9" h="141">
                  <a:moveTo>
                    <a:pt x="0" y="84"/>
                  </a:moveTo>
                  <a:lnTo>
                    <a:pt x="28" y="56"/>
                  </a:lnTo>
                  <a:lnTo>
                    <a:pt x="56" y="84"/>
                  </a:lnTo>
                  <a:lnTo>
                    <a:pt x="141" y="0"/>
                  </a:lnTo>
                  <a:lnTo>
                    <a:pt x="168" y="27"/>
                  </a:lnTo>
                  <a:lnTo>
                    <a:pt x="55" y="140"/>
                  </a:lnTo>
                  <a:lnTo>
                    <a:pt x="28" y="113"/>
                  </a:lnTo>
                  <a:lnTo>
                    <a:pt x="0" y="84"/>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13343" name="Freeform 33"/>
            <p:cNvSpPr>
              <a:spLocks/>
            </p:cNvSpPr>
            <p:nvPr/>
          </p:nvSpPr>
          <p:spPr bwMode="auto">
            <a:xfrm>
              <a:off x="2527" y="3691"/>
              <a:ext cx="169" cy="141"/>
            </a:xfrm>
            <a:custGeom>
              <a:avLst/>
              <a:gdLst>
                <a:gd name="T0" fmla="*/ 0 w 169"/>
                <a:gd name="T1" fmla="*/ 84 h 141"/>
                <a:gd name="T2" fmla="*/ 28 w 169"/>
                <a:gd name="T3" fmla="*/ 56 h 141"/>
                <a:gd name="T4" fmla="*/ 56 w 169"/>
                <a:gd name="T5" fmla="*/ 84 h 141"/>
                <a:gd name="T6" fmla="*/ 141 w 169"/>
                <a:gd name="T7" fmla="*/ 0 h 141"/>
                <a:gd name="T8" fmla="*/ 168 w 169"/>
                <a:gd name="T9" fmla="*/ 27 h 141"/>
                <a:gd name="T10" fmla="*/ 55 w 169"/>
                <a:gd name="T11" fmla="*/ 140 h 141"/>
                <a:gd name="T12" fmla="*/ 28 w 169"/>
                <a:gd name="T13" fmla="*/ 113 h 141"/>
                <a:gd name="T14" fmla="*/ 0 w 169"/>
                <a:gd name="T15" fmla="*/ 84 h 141"/>
                <a:gd name="T16" fmla="*/ 0 60000 65536"/>
                <a:gd name="T17" fmla="*/ 0 60000 65536"/>
                <a:gd name="T18" fmla="*/ 0 60000 65536"/>
                <a:gd name="T19" fmla="*/ 0 60000 65536"/>
                <a:gd name="T20" fmla="*/ 0 60000 65536"/>
                <a:gd name="T21" fmla="*/ 0 60000 65536"/>
                <a:gd name="T22" fmla="*/ 0 60000 65536"/>
                <a:gd name="T23" fmla="*/ 0 60000 65536"/>
                <a:gd name="T24" fmla="*/ 0 w 169"/>
                <a:gd name="T25" fmla="*/ 0 h 141"/>
                <a:gd name="T26" fmla="*/ 169 w 16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9" h="141">
                  <a:moveTo>
                    <a:pt x="0" y="84"/>
                  </a:moveTo>
                  <a:lnTo>
                    <a:pt x="28" y="56"/>
                  </a:lnTo>
                  <a:lnTo>
                    <a:pt x="56" y="84"/>
                  </a:lnTo>
                  <a:lnTo>
                    <a:pt x="141" y="0"/>
                  </a:lnTo>
                  <a:lnTo>
                    <a:pt x="168" y="27"/>
                  </a:lnTo>
                  <a:lnTo>
                    <a:pt x="55" y="140"/>
                  </a:lnTo>
                  <a:lnTo>
                    <a:pt x="28" y="113"/>
                  </a:lnTo>
                  <a:lnTo>
                    <a:pt x="0" y="84"/>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13344" name="Rectangle 34"/>
            <p:cNvSpPr>
              <a:spLocks noChangeArrowheads="1"/>
            </p:cNvSpPr>
            <p:nvPr/>
          </p:nvSpPr>
          <p:spPr bwMode="auto">
            <a:xfrm rot="-2700000">
              <a:off x="2465" y="3729"/>
              <a:ext cx="120" cy="4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13345" name="Rectangle 35"/>
            <p:cNvSpPr>
              <a:spLocks noChangeArrowheads="1"/>
            </p:cNvSpPr>
            <p:nvPr/>
          </p:nvSpPr>
          <p:spPr bwMode="auto">
            <a:xfrm rot="-2700000">
              <a:off x="2468" y="3732"/>
              <a:ext cx="114" cy="3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13346" name="Freeform 36"/>
            <p:cNvSpPr>
              <a:spLocks/>
            </p:cNvSpPr>
            <p:nvPr/>
          </p:nvSpPr>
          <p:spPr bwMode="auto">
            <a:xfrm>
              <a:off x="2469" y="3438"/>
              <a:ext cx="171" cy="143"/>
            </a:xfrm>
            <a:custGeom>
              <a:avLst/>
              <a:gdLst>
                <a:gd name="T0" fmla="*/ 141 w 171"/>
                <a:gd name="T1" fmla="*/ 28 h 143"/>
                <a:gd name="T2" fmla="*/ 170 w 171"/>
                <a:gd name="T3" fmla="*/ 56 h 143"/>
                <a:gd name="T4" fmla="*/ 141 w 171"/>
                <a:gd name="T5" fmla="*/ 85 h 143"/>
                <a:gd name="T6" fmla="*/ 114 w 171"/>
                <a:gd name="T7" fmla="*/ 58 h 143"/>
                <a:gd name="T8" fmla="*/ 30 w 171"/>
                <a:gd name="T9" fmla="*/ 142 h 143"/>
                <a:gd name="T10" fmla="*/ 0 w 171"/>
                <a:gd name="T11" fmla="*/ 113 h 143"/>
                <a:gd name="T12" fmla="*/ 113 w 171"/>
                <a:gd name="T13" fmla="*/ 0 h 143"/>
                <a:gd name="T14" fmla="*/ 141 w 171"/>
                <a:gd name="T15" fmla="*/ 28 h 143"/>
                <a:gd name="T16" fmla="*/ 0 60000 65536"/>
                <a:gd name="T17" fmla="*/ 0 60000 65536"/>
                <a:gd name="T18" fmla="*/ 0 60000 65536"/>
                <a:gd name="T19" fmla="*/ 0 60000 65536"/>
                <a:gd name="T20" fmla="*/ 0 60000 65536"/>
                <a:gd name="T21" fmla="*/ 0 60000 65536"/>
                <a:gd name="T22" fmla="*/ 0 60000 65536"/>
                <a:gd name="T23" fmla="*/ 0 60000 65536"/>
                <a:gd name="T24" fmla="*/ 0 w 171"/>
                <a:gd name="T25" fmla="*/ 0 h 143"/>
                <a:gd name="T26" fmla="*/ 171 w 171"/>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1" h="143">
                  <a:moveTo>
                    <a:pt x="141" y="28"/>
                  </a:moveTo>
                  <a:lnTo>
                    <a:pt x="170" y="56"/>
                  </a:lnTo>
                  <a:lnTo>
                    <a:pt x="141" y="85"/>
                  </a:lnTo>
                  <a:lnTo>
                    <a:pt x="114" y="58"/>
                  </a:lnTo>
                  <a:lnTo>
                    <a:pt x="30" y="142"/>
                  </a:lnTo>
                  <a:lnTo>
                    <a:pt x="0" y="113"/>
                  </a:lnTo>
                  <a:lnTo>
                    <a:pt x="113" y="0"/>
                  </a:lnTo>
                  <a:lnTo>
                    <a:pt x="141" y="28"/>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13347" name="Freeform 37"/>
            <p:cNvSpPr>
              <a:spLocks/>
            </p:cNvSpPr>
            <p:nvPr/>
          </p:nvSpPr>
          <p:spPr bwMode="auto">
            <a:xfrm>
              <a:off x="2469" y="3438"/>
              <a:ext cx="171" cy="143"/>
            </a:xfrm>
            <a:custGeom>
              <a:avLst/>
              <a:gdLst>
                <a:gd name="T0" fmla="*/ 141 w 171"/>
                <a:gd name="T1" fmla="*/ 28 h 143"/>
                <a:gd name="T2" fmla="*/ 170 w 171"/>
                <a:gd name="T3" fmla="*/ 56 h 143"/>
                <a:gd name="T4" fmla="*/ 141 w 171"/>
                <a:gd name="T5" fmla="*/ 85 h 143"/>
                <a:gd name="T6" fmla="*/ 114 w 171"/>
                <a:gd name="T7" fmla="*/ 58 h 143"/>
                <a:gd name="T8" fmla="*/ 30 w 171"/>
                <a:gd name="T9" fmla="*/ 142 h 143"/>
                <a:gd name="T10" fmla="*/ 0 w 171"/>
                <a:gd name="T11" fmla="*/ 113 h 143"/>
                <a:gd name="T12" fmla="*/ 113 w 171"/>
                <a:gd name="T13" fmla="*/ 0 h 143"/>
                <a:gd name="T14" fmla="*/ 141 w 171"/>
                <a:gd name="T15" fmla="*/ 28 h 143"/>
                <a:gd name="T16" fmla="*/ 0 60000 65536"/>
                <a:gd name="T17" fmla="*/ 0 60000 65536"/>
                <a:gd name="T18" fmla="*/ 0 60000 65536"/>
                <a:gd name="T19" fmla="*/ 0 60000 65536"/>
                <a:gd name="T20" fmla="*/ 0 60000 65536"/>
                <a:gd name="T21" fmla="*/ 0 60000 65536"/>
                <a:gd name="T22" fmla="*/ 0 60000 65536"/>
                <a:gd name="T23" fmla="*/ 0 60000 65536"/>
                <a:gd name="T24" fmla="*/ 0 w 171"/>
                <a:gd name="T25" fmla="*/ 0 h 143"/>
                <a:gd name="T26" fmla="*/ 171 w 171"/>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1" h="143">
                  <a:moveTo>
                    <a:pt x="141" y="28"/>
                  </a:moveTo>
                  <a:lnTo>
                    <a:pt x="170" y="56"/>
                  </a:lnTo>
                  <a:lnTo>
                    <a:pt x="141" y="85"/>
                  </a:lnTo>
                  <a:lnTo>
                    <a:pt x="114" y="58"/>
                  </a:lnTo>
                  <a:lnTo>
                    <a:pt x="30" y="142"/>
                  </a:lnTo>
                  <a:lnTo>
                    <a:pt x="0" y="113"/>
                  </a:lnTo>
                  <a:lnTo>
                    <a:pt x="113" y="0"/>
                  </a:lnTo>
                  <a:lnTo>
                    <a:pt x="141" y="28"/>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13348" name="Freeform 38"/>
            <p:cNvSpPr>
              <a:spLocks/>
            </p:cNvSpPr>
            <p:nvPr/>
          </p:nvSpPr>
          <p:spPr bwMode="auto">
            <a:xfrm>
              <a:off x="2637" y="3522"/>
              <a:ext cx="142" cy="170"/>
            </a:xfrm>
            <a:custGeom>
              <a:avLst/>
              <a:gdLst>
                <a:gd name="T0" fmla="*/ 84 w 142"/>
                <a:gd name="T1" fmla="*/ 113 h 170"/>
                <a:gd name="T2" fmla="*/ 57 w 142"/>
                <a:gd name="T3" fmla="*/ 141 h 170"/>
                <a:gd name="T4" fmla="*/ 84 w 142"/>
                <a:gd name="T5" fmla="*/ 169 h 170"/>
                <a:gd name="T6" fmla="*/ 141 w 142"/>
                <a:gd name="T7" fmla="*/ 112 h 170"/>
                <a:gd name="T8" fmla="*/ 113 w 142"/>
                <a:gd name="T9" fmla="*/ 84 h 170"/>
                <a:gd name="T10" fmla="*/ 29 w 142"/>
                <a:gd name="T11" fmla="*/ 0 h 170"/>
                <a:gd name="T12" fmla="*/ 0 w 142"/>
                <a:gd name="T13" fmla="*/ 29 h 170"/>
                <a:gd name="T14" fmla="*/ 84 w 142"/>
                <a:gd name="T15" fmla="*/ 113 h 170"/>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170"/>
                <a:gd name="T26" fmla="*/ 142 w 142"/>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170">
                  <a:moveTo>
                    <a:pt x="84" y="113"/>
                  </a:moveTo>
                  <a:lnTo>
                    <a:pt x="57" y="141"/>
                  </a:lnTo>
                  <a:lnTo>
                    <a:pt x="84" y="169"/>
                  </a:lnTo>
                  <a:lnTo>
                    <a:pt x="141" y="112"/>
                  </a:lnTo>
                  <a:lnTo>
                    <a:pt x="113" y="84"/>
                  </a:lnTo>
                  <a:lnTo>
                    <a:pt x="29" y="0"/>
                  </a:lnTo>
                  <a:lnTo>
                    <a:pt x="0" y="29"/>
                  </a:lnTo>
                  <a:lnTo>
                    <a:pt x="84" y="113"/>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13349" name="Freeform 39"/>
            <p:cNvSpPr>
              <a:spLocks/>
            </p:cNvSpPr>
            <p:nvPr/>
          </p:nvSpPr>
          <p:spPr bwMode="auto">
            <a:xfrm>
              <a:off x="2637" y="3522"/>
              <a:ext cx="142" cy="170"/>
            </a:xfrm>
            <a:custGeom>
              <a:avLst/>
              <a:gdLst>
                <a:gd name="T0" fmla="*/ 84 w 142"/>
                <a:gd name="T1" fmla="*/ 113 h 170"/>
                <a:gd name="T2" fmla="*/ 57 w 142"/>
                <a:gd name="T3" fmla="*/ 141 h 170"/>
                <a:gd name="T4" fmla="*/ 84 w 142"/>
                <a:gd name="T5" fmla="*/ 169 h 170"/>
                <a:gd name="T6" fmla="*/ 141 w 142"/>
                <a:gd name="T7" fmla="*/ 112 h 170"/>
                <a:gd name="T8" fmla="*/ 113 w 142"/>
                <a:gd name="T9" fmla="*/ 84 h 170"/>
                <a:gd name="T10" fmla="*/ 29 w 142"/>
                <a:gd name="T11" fmla="*/ 0 h 170"/>
                <a:gd name="T12" fmla="*/ 0 w 142"/>
                <a:gd name="T13" fmla="*/ 29 h 170"/>
                <a:gd name="T14" fmla="*/ 84 w 142"/>
                <a:gd name="T15" fmla="*/ 113 h 170"/>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170"/>
                <a:gd name="T26" fmla="*/ 142 w 142"/>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170">
                  <a:moveTo>
                    <a:pt x="84" y="113"/>
                  </a:moveTo>
                  <a:lnTo>
                    <a:pt x="57" y="141"/>
                  </a:lnTo>
                  <a:lnTo>
                    <a:pt x="84" y="169"/>
                  </a:lnTo>
                  <a:lnTo>
                    <a:pt x="141" y="112"/>
                  </a:lnTo>
                  <a:lnTo>
                    <a:pt x="113" y="84"/>
                  </a:lnTo>
                  <a:lnTo>
                    <a:pt x="29" y="0"/>
                  </a:lnTo>
                  <a:lnTo>
                    <a:pt x="0" y="29"/>
                  </a:lnTo>
                  <a:lnTo>
                    <a:pt x="84" y="113"/>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13350" name="Rectangle 40"/>
            <p:cNvSpPr>
              <a:spLocks noChangeArrowheads="1"/>
            </p:cNvSpPr>
            <p:nvPr/>
          </p:nvSpPr>
          <p:spPr bwMode="auto">
            <a:xfrm rot="-2700000">
              <a:off x="2676" y="3631"/>
              <a:ext cx="40" cy="12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13351" name="Rectangle 41"/>
            <p:cNvSpPr>
              <a:spLocks noChangeArrowheads="1"/>
            </p:cNvSpPr>
            <p:nvPr/>
          </p:nvSpPr>
          <p:spPr bwMode="auto">
            <a:xfrm rot="-2700000">
              <a:off x="2679" y="3634"/>
              <a:ext cx="34" cy="11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13352" name="Freeform 42"/>
            <p:cNvSpPr>
              <a:spLocks/>
            </p:cNvSpPr>
            <p:nvPr/>
          </p:nvSpPr>
          <p:spPr bwMode="auto">
            <a:xfrm>
              <a:off x="2383" y="3578"/>
              <a:ext cx="144" cy="172"/>
            </a:xfrm>
            <a:custGeom>
              <a:avLst/>
              <a:gdLst>
                <a:gd name="T0" fmla="*/ 0 w 144"/>
                <a:gd name="T1" fmla="*/ 58 h 172"/>
                <a:gd name="T2" fmla="*/ 30 w 144"/>
                <a:gd name="T3" fmla="*/ 28 h 172"/>
                <a:gd name="T4" fmla="*/ 58 w 144"/>
                <a:gd name="T5" fmla="*/ 0 h 172"/>
                <a:gd name="T6" fmla="*/ 86 w 144"/>
                <a:gd name="T7" fmla="*/ 28 h 172"/>
                <a:gd name="T8" fmla="*/ 58 w 144"/>
                <a:gd name="T9" fmla="*/ 57 h 172"/>
                <a:gd name="T10" fmla="*/ 143 w 144"/>
                <a:gd name="T11" fmla="*/ 141 h 172"/>
                <a:gd name="T12" fmla="*/ 113 w 144"/>
                <a:gd name="T13" fmla="*/ 171 h 172"/>
                <a:gd name="T14" fmla="*/ 0 w 144"/>
                <a:gd name="T15" fmla="*/ 58 h 172"/>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172"/>
                <a:gd name="T26" fmla="*/ 144 w 144"/>
                <a:gd name="T27" fmla="*/ 172 h 1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172">
                  <a:moveTo>
                    <a:pt x="0" y="58"/>
                  </a:moveTo>
                  <a:lnTo>
                    <a:pt x="30" y="28"/>
                  </a:lnTo>
                  <a:lnTo>
                    <a:pt x="58" y="0"/>
                  </a:lnTo>
                  <a:lnTo>
                    <a:pt x="86" y="28"/>
                  </a:lnTo>
                  <a:lnTo>
                    <a:pt x="58" y="57"/>
                  </a:lnTo>
                  <a:lnTo>
                    <a:pt x="143" y="141"/>
                  </a:lnTo>
                  <a:lnTo>
                    <a:pt x="113" y="171"/>
                  </a:lnTo>
                  <a:lnTo>
                    <a:pt x="0" y="58"/>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13353" name="Freeform 43"/>
            <p:cNvSpPr>
              <a:spLocks/>
            </p:cNvSpPr>
            <p:nvPr/>
          </p:nvSpPr>
          <p:spPr bwMode="auto">
            <a:xfrm>
              <a:off x="2383" y="3578"/>
              <a:ext cx="144" cy="172"/>
            </a:xfrm>
            <a:custGeom>
              <a:avLst/>
              <a:gdLst>
                <a:gd name="T0" fmla="*/ 0 w 144"/>
                <a:gd name="T1" fmla="*/ 58 h 172"/>
                <a:gd name="T2" fmla="*/ 30 w 144"/>
                <a:gd name="T3" fmla="*/ 28 h 172"/>
                <a:gd name="T4" fmla="*/ 58 w 144"/>
                <a:gd name="T5" fmla="*/ 0 h 172"/>
                <a:gd name="T6" fmla="*/ 86 w 144"/>
                <a:gd name="T7" fmla="*/ 28 h 172"/>
                <a:gd name="T8" fmla="*/ 58 w 144"/>
                <a:gd name="T9" fmla="*/ 57 h 172"/>
                <a:gd name="T10" fmla="*/ 143 w 144"/>
                <a:gd name="T11" fmla="*/ 141 h 172"/>
                <a:gd name="T12" fmla="*/ 113 w 144"/>
                <a:gd name="T13" fmla="*/ 171 h 172"/>
                <a:gd name="T14" fmla="*/ 0 w 144"/>
                <a:gd name="T15" fmla="*/ 58 h 172"/>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172"/>
                <a:gd name="T26" fmla="*/ 144 w 144"/>
                <a:gd name="T27" fmla="*/ 172 h 1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172">
                  <a:moveTo>
                    <a:pt x="0" y="58"/>
                  </a:moveTo>
                  <a:lnTo>
                    <a:pt x="30" y="28"/>
                  </a:lnTo>
                  <a:lnTo>
                    <a:pt x="58" y="0"/>
                  </a:lnTo>
                  <a:lnTo>
                    <a:pt x="86" y="28"/>
                  </a:lnTo>
                  <a:lnTo>
                    <a:pt x="58" y="57"/>
                  </a:lnTo>
                  <a:lnTo>
                    <a:pt x="143" y="141"/>
                  </a:lnTo>
                  <a:lnTo>
                    <a:pt x="113" y="171"/>
                  </a:lnTo>
                  <a:lnTo>
                    <a:pt x="0" y="58"/>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13354" name="Rectangle 44"/>
            <p:cNvSpPr>
              <a:spLocks noChangeArrowheads="1"/>
            </p:cNvSpPr>
            <p:nvPr/>
          </p:nvSpPr>
          <p:spPr bwMode="auto">
            <a:xfrm rot="-2700000">
              <a:off x="2454" y="3517"/>
              <a:ext cx="40" cy="136"/>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13355" name="Rectangle 45"/>
            <p:cNvSpPr>
              <a:spLocks noChangeArrowheads="1"/>
            </p:cNvSpPr>
            <p:nvPr/>
          </p:nvSpPr>
          <p:spPr bwMode="auto">
            <a:xfrm rot="-2700000">
              <a:off x="2457" y="3520"/>
              <a:ext cx="34" cy="13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13356" name="Rectangle 46"/>
            <p:cNvSpPr>
              <a:spLocks noChangeArrowheads="1"/>
            </p:cNvSpPr>
            <p:nvPr/>
          </p:nvSpPr>
          <p:spPr bwMode="auto">
            <a:xfrm rot="-2700000">
              <a:off x="2467" y="3615"/>
              <a:ext cx="118" cy="4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13357" name="Rectangle 47"/>
            <p:cNvSpPr>
              <a:spLocks noChangeArrowheads="1"/>
            </p:cNvSpPr>
            <p:nvPr/>
          </p:nvSpPr>
          <p:spPr bwMode="auto">
            <a:xfrm rot="-2700000">
              <a:off x="2469" y="3618"/>
              <a:ext cx="114" cy="3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grpSp>
      <p:sp>
        <p:nvSpPr>
          <p:cNvPr id="13324" name="Rectangle 48"/>
          <p:cNvSpPr>
            <a:spLocks noChangeArrowheads="1"/>
          </p:cNvSpPr>
          <p:nvPr/>
        </p:nvSpPr>
        <p:spPr bwMode="auto">
          <a:xfrm>
            <a:off x="5838825" y="6257925"/>
            <a:ext cx="1890713"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fontAlgn="auto" hangingPunct="0">
              <a:spcBef>
                <a:spcPts val="0"/>
              </a:spcBef>
              <a:spcAft>
                <a:spcPts val="0"/>
              </a:spcAft>
              <a:buFontTx/>
              <a:buNone/>
            </a:pPr>
            <a:r>
              <a:rPr lang="sv-SE" sz="1200" b="1">
                <a:solidFill>
                  <a:prstClr val="black"/>
                </a:solidFill>
                <a:latin typeface="Times New Roman" charset="0"/>
              </a:rPr>
              <a:t>World Resources Institute</a:t>
            </a:r>
          </a:p>
        </p:txBody>
      </p:sp>
      <p:sp>
        <p:nvSpPr>
          <p:cNvPr id="13325" name="Rectangle 49"/>
          <p:cNvSpPr>
            <a:spLocks noChangeArrowheads="1"/>
          </p:cNvSpPr>
          <p:nvPr/>
        </p:nvSpPr>
        <p:spPr bwMode="auto">
          <a:xfrm>
            <a:off x="636588" y="1268413"/>
            <a:ext cx="1800225" cy="100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49" name="Text Box 15"/>
          <p:cNvSpPr txBox="1">
            <a:spLocks noChangeArrowheads="1"/>
          </p:cNvSpPr>
          <p:nvPr/>
        </p:nvSpPr>
        <p:spPr bwMode="auto">
          <a:xfrm>
            <a:off x="785813" y="5257800"/>
            <a:ext cx="22860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45720" rIns="45720">
            <a:spAutoFit/>
          </a:bodyPr>
          <a:lstStyle>
            <a:lvl1pPr marL="231775" indent="-231775"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ct val="50000"/>
              </a:spcBef>
              <a:spcAft>
                <a:spcPts val="400"/>
              </a:spcAft>
              <a:buFontTx/>
              <a:buNone/>
            </a:pPr>
            <a:r>
              <a:rPr lang="sv-SE" sz="1800" b="1">
                <a:solidFill>
                  <a:prstClr val="black"/>
                </a:solidFill>
                <a:latin typeface="Arial Narrow" charset="0"/>
              </a:rPr>
              <a:t>3. Är det strategiskt, rätt i tiden och förankrat? </a:t>
            </a:r>
          </a:p>
        </p:txBody>
      </p:sp>
    </p:spTree>
    <p:extLst>
      <p:ext uri="{BB962C8B-B14F-4D97-AF65-F5344CB8AC3E}">
        <p14:creationId xmlns:p14="http://schemas.microsoft.com/office/powerpoint/2010/main" val="812307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blinds(horizontal)">
                                      <p:cBhvr>
                                        <p:cTn id="1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2251075" y="2397125"/>
            <a:ext cx="1981200" cy="1676400"/>
            <a:chOff x="1152" y="1390"/>
            <a:chExt cx="1248" cy="1056"/>
          </a:xfrm>
        </p:grpSpPr>
        <p:sp>
          <p:nvSpPr>
            <p:cNvPr id="26664" name="AutoShape 13"/>
            <p:cNvSpPr>
              <a:spLocks noChangeAspect="1" noChangeArrowheads="1"/>
            </p:cNvSpPr>
            <p:nvPr/>
          </p:nvSpPr>
          <p:spPr bwMode="auto">
            <a:xfrm>
              <a:off x="1152" y="1390"/>
              <a:ext cx="1248" cy="1056"/>
            </a:xfrm>
            <a:prstGeom prst="homePlate">
              <a:avLst>
                <a:gd name="adj" fmla="val 7928"/>
              </a:avLst>
            </a:prstGeom>
            <a:solidFill>
              <a:srgbClr val="FFFFCC"/>
            </a:solidFill>
            <a:ln w="12700">
              <a:solidFill>
                <a:srgbClr val="000066"/>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6665" name="Rectangle 14"/>
            <p:cNvSpPr>
              <a:spLocks noChangeAspect="1" noChangeArrowheads="1"/>
            </p:cNvSpPr>
            <p:nvPr/>
          </p:nvSpPr>
          <p:spPr bwMode="auto">
            <a:xfrm>
              <a:off x="1440" y="1671"/>
              <a:ext cx="883" cy="6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marL="174625" indent="-174625" defTabSz="874713" eaLnBrk="0" fontAlgn="auto" hangingPunct="0">
                <a:spcBef>
                  <a:spcPts val="0"/>
                </a:spcBef>
                <a:spcAft>
                  <a:spcPts val="0"/>
                </a:spcAft>
                <a:buFontTx/>
                <a:buNone/>
              </a:pPr>
              <a:r>
                <a:rPr lang="en-US" sz="1800" b="1">
                  <a:solidFill>
                    <a:srgbClr val="003399"/>
                  </a:solidFill>
                  <a:latin typeface="Arial Narrow" charset="0"/>
                  <a:ea typeface="PMingLiU" charset="0"/>
                  <a:cs typeface="Arial" charset="0"/>
                </a:rPr>
                <a:t>2. Företagets kopplingar till ekotjänster</a:t>
              </a:r>
            </a:p>
          </p:txBody>
        </p:sp>
      </p:grpSp>
      <p:grpSp>
        <p:nvGrpSpPr>
          <p:cNvPr id="3" name="Group 15"/>
          <p:cNvGrpSpPr>
            <a:grpSpLocks/>
          </p:cNvGrpSpPr>
          <p:nvPr/>
        </p:nvGrpSpPr>
        <p:grpSpPr bwMode="auto">
          <a:xfrm>
            <a:off x="1108075" y="2397125"/>
            <a:ext cx="1524000" cy="1676400"/>
            <a:chOff x="432" y="1390"/>
            <a:chExt cx="960" cy="1056"/>
          </a:xfrm>
        </p:grpSpPr>
        <p:sp>
          <p:nvSpPr>
            <p:cNvPr id="26662" name="AutoShape 16"/>
            <p:cNvSpPr>
              <a:spLocks noChangeAspect="1" noChangeArrowheads="1"/>
            </p:cNvSpPr>
            <p:nvPr/>
          </p:nvSpPr>
          <p:spPr bwMode="auto">
            <a:xfrm>
              <a:off x="432" y="1390"/>
              <a:ext cx="960" cy="1056"/>
            </a:xfrm>
            <a:prstGeom prst="homePlate">
              <a:avLst>
                <a:gd name="adj" fmla="val 10278"/>
              </a:avLst>
            </a:prstGeom>
            <a:solidFill>
              <a:srgbClr val="FFFFCC"/>
            </a:solidFill>
            <a:ln w="12700">
              <a:solidFill>
                <a:srgbClr val="000066"/>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6663" name="Rectangle 17"/>
            <p:cNvSpPr>
              <a:spLocks noChangeAspect="1" noChangeArrowheads="1"/>
            </p:cNvSpPr>
            <p:nvPr/>
          </p:nvSpPr>
          <p:spPr bwMode="auto">
            <a:xfrm>
              <a:off x="576" y="1678"/>
              <a:ext cx="672"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marL="174625" indent="-174625" defTabSz="874713" eaLnBrk="0" fontAlgn="auto" hangingPunct="0">
                <a:spcBef>
                  <a:spcPts val="0"/>
                </a:spcBef>
                <a:spcAft>
                  <a:spcPts val="0"/>
                </a:spcAft>
                <a:buFontTx/>
                <a:buNone/>
              </a:pPr>
              <a:r>
                <a:rPr lang="en-US" sz="1800" b="1">
                  <a:solidFill>
                    <a:srgbClr val="003399"/>
                  </a:solidFill>
                  <a:latin typeface="Arial Narrow" charset="0"/>
                  <a:ea typeface="PMingLiU" charset="0"/>
                  <a:cs typeface="Arial" charset="0"/>
                </a:rPr>
                <a:t>1. Avgränsa</a:t>
              </a:r>
            </a:p>
          </p:txBody>
        </p:sp>
      </p:grpSp>
      <p:grpSp>
        <p:nvGrpSpPr>
          <p:cNvPr id="26629" name="Group 18"/>
          <p:cNvGrpSpPr>
            <a:grpSpLocks/>
          </p:cNvGrpSpPr>
          <p:nvPr/>
        </p:nvGrpSpPr>
        <p:grpSpPr bwMode="auto">
          <a:xfrm>
            <a:off x="4716463" y="5876925"/>
            <a:ext cx="685800" cy="682625"/>
            <a:chOff x="2383" y="3438"/>
            <a:chExt cx="396" cy="394"/>
          </a:xfrm>
        </p:grpSpPr>
        <p:sp>
          <p:nvSpPr>
            <p:cNvPr id="26631" name="Rectangle 19"/>
            <p:cNvSpPr>
              <a:spLocks noChangeArrowheads="1"/>
            </p:cNvSpPr>
            <p:nvPr/>
          </p:nvSpPr>
          <p:spPr bwMode="auto">
            <a:xfrm rot="-2700000">
              <a:off x="2581" y="3618"/>
              <a:ext cx="115" cy="3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6632" name="Rectangle 20"/>
            <p:cNvSpPr>
              <a:spLocks noChangeArrowheads="1"/>
            </p:cNvSpPr>
            <p:nvPr/>
          </p:nvSpPr>
          <p:spPr bwMode="auto">
            <a:xfrm rot="-2700000">
              <a:off x="2703" y="3531"/>
              <a:ext cx="42" cy="4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6633" name="Rectangle 21"/>
            <p:cNvSpPr>
              <a:spLocks noChangeArrowheads="1"/>
            </p:cNvSpPr>
            <p:nvPr/>
          </p:nvSpPr>
          <p:spPr bwMode="auto">
            <a:xfrm rot="-2700000">
              <a:off x="2706" y="3534"/>
              <a:ext cx="36" cy="3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6634" name="Rectangle 22"/>
            <p:cNvSpPr>
              <a:spLocks noChangeArrowheads="1"/>
            </p:cNvSpPr>
            <p:nvPr/>
          </p:nvSpPr>
          <p:spPr bwMode="auto">
            <a:xfrm rot="-2700000">
              <a:off x="2572" y="3504"/>
              <a:ext cx="129" cy="4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6635" name="Rectangle 23"/>
            <p:cNvSpPr>
              <a:spLocks noChangeArrowheads="1"/>
            </p:cNvSpPr>
            <p:nvPr/>
          </p:nvSpPr>
          <p:spPr bwMode="auto">
            <a:xfrm rot="-2700000">
              <a:off x="2575" y="3507"/>
              <a:ext cx="123" cy="3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6636" name="Rectangle 24"/>
            <p:cNvSpPr>
              <a:spLocks noChangeArrowheads="1"/>
            </p:cNvSpPr>
            <p:nvPr/>
          </p:nvSpPr>
          <p:spPr bwMode="auto">
            <a:xfrm rot="-2700000">
              <a:off x="2561" y="3633"/>
              <a:ext cx="40" cy="119"/>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6637" name="Rectangle 25"/>
            <p:cNvSpPr>
              <a:spLocks noChangeArrowheads="1"/>
            </p:cNvSpPr>
            <p:nvPr/>
          </p:nvSpPr>
          <p:spPr bwMode="auto">
            <a:xfrm rot="-2700000">
              <a:off x="2564" y="3636"/>
              <a:ext cx="34" cy="113"/>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6638" name="Rectangle 26"/>
            <p:cNvSpPr>
              <a:spLocks noChangeArrowheads="1"/>
            </p:cNvSpPr>
            <p:nvPr/>
          </p:nvSpPr>
          <p:spPr bwMode="auto">
            <a:xfrm rot="-2700000">
              <a:off x="2478" y="3473"/>
              <a:ext cx="40" cy="4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6639" name="Rectangle 27"/>
            <p:cNvSpPr>
              <a:spLocks noChangeArrowheads="1"/>
            </p:cNvSpPr>
            <p:nvPr/>
          </p:nvSpPr>
          <p:spPr bwMode="auto">
            <a:xfrm rot="-2700000">
              <a:off x="2481" y="3476"/>
              <a:ext cx="34" cy="3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6640" name="Rectangle 28"/>
            <p:cNvSpPr>
              <a:spLocks noChangeArrowheads="1"/>
            </p:cNvSpPr>
            <p:nvPr/>
          </p:nvSpPr>
          <p:spPr bwMode="auto">
            <a:xfrm rot="-2700000">
              <a:off x="2642" y="3745"/>
              <a:ext cx="40" cy="55"/>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6641" name="Rectangle 29"/>
            <p:cNvSpPr>
              <a:spLocks noChangeArrowheads="1"/>
            </p:cNvSpPr>
            <p:nvPr/>
          </p:nvSpPr>
          <p:spPr bwMode="auto">
            <a:xfrm rot="-2700000">
              <a:off x="2645" y="3748"/>
              <a:ext cx="34" cy="49"/>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6642" name="Rectangle 30"/>
            <p:cNvSpPr>
              <a:spLocks noChangeArrowheads="1"/>
            </p:cNvSpPr>
            <p:nvPr/>
          </p:nvSpPr>
          <p:spPr bwMode="auto">
            <a:xfrm rot="-2700000">
              <a:off x="2420" y="3700"/>
              <a:ext cx="42" cy="4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6643" name="Rectangle 31"/>
            <p:cNvSpPr>
              <a:spLocks noChangeArrowheads="1"/>
            </p:cNvSpPr>
            <p:nvPr/>
          </p:nvSpPr>
          <p:spPr bwMode="auto">
            <a:xfrm rot="-2700000">
              <a:off x="2423" y="3703"/>
              <a:ext cx="36" cy="3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6644" name="Rectangle 32"/>
            <p:cNvSpPr>
              <a:spLocks noChangeArrowheads="1"/>
            </p:cNvSpPr>
            <p:nvPr/>
          </p:nvSpPr>
          <p:spPr bwMode="auto">
            <a:xfrm rot="-2700000">
              <a:off x="2561" y="3513"/>
              <a:ext cx="40" cy="126"/>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6645" name="Rectangle 33"/>
            <p:cNvSpPr>
              <a:spLocks noChangeArrowheads="1"/>
            </p:cNvSpPr>
            <p:nvPr/>
          </p:nvSpPr>
          <p:spPr bwMode="auto">
            <a:xfrm rot="-2700000">
              <a:off x="2564" y="3516"/>
              <a:ext cx="34" cy="12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6646" name="Freeform 34"/>
            <p:cNvSpPr>
              <a:spLocks/>
            </p:cNvSpPr>
            <p:nvPr/>
          </p:nvSpPr>
          <p:spPr bwMode="auto">
            <a:xfrm>
              <a:off x="2527" y="3691"/>
              <a:ext cx="169" cy="141"/>
            </a:xfrm>
            <a:custGeom>
              <a:avLst/>
              <a:gdLst>
                <a:gd name="T0" fmla="*/ 0 w 169"/>
                <a:gd name="T1" fmla="*/ 84 h 141"/>
                <a:gd name="T2" fmla="*/ 28 w 169"/>
                <a:gd name="T3" fmla="*/ 56 h 141"/>
                <a:gd name="T4" fmla="*/ 56 w 169"/>
                <a:gd name="T5" fmla="*/ 84 h 141"/>
                <a:gd name="T6" fmla="*/ 141 w 169"/>
                <a:gd name="T7" fmla="*/ 0 h 141"/>
                <a:gd name="T8" fmla="*/ 168 w 169"/>
                <a:gd name="T9" fmla="*/ 27 h 141"/>
                <a:gd name="T10" fmla="*/ 55 w 169"/>
                <a:gd name="T11" fmla="*/ 140 h 141"/>
                <a:gd name="T12" fmla="*/ 28 w 169"/>
                <a:gd name="T13" fmla="*/ 113 h 141"/>
                <a:gd name="T14" fmla="*/ 0 w 169"/>
                <a:gd name="T15" fmla="*/ 84 h 141"/>
                <a:gd name="T16" fmla="*/ 0 60000 65536"/>
                <a:gd name="T17" fmla="*/ 0 60000 65536"/>
                <a:gd name="T18" fmla="*/ 0 60000 65536"/>
                <a:gd name="T19" fmla="*/ 0 60000 65536"/>
                <a:gd name="T20" fmla="*/ 0 60000 65536"/>
                <a:gd name="T21" fmla="*/ 0 60000 65536"/>
                <a:gd name="T22" fmla="*/ 0 60000 65536"/>
                <a:gd name="T23" fmla="*/ 0 60000 65536"/>
                <a:gd name="T24" fmla="*/ 0 w 169"/>
                <a:gd name="T25" fmla="*/ 0 h 141"/>
                <a:gd name="T26" fmla="*/ 169 w 16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9" h="141">
                  <a:moveTo>
                    <a:pt x="0" y="84"/>
                  </a:moveTo>
                  <a:lnTo>
                    <a:pt x="28" y="56"/>
                  </a:lnTo>
                  <a:lnTo>
                    <a:pt x="56" y="84"/>
                  </a:lnTo>
                  <a:lnTo>
                    <a:pt x="141" y="0"/>
                  </a:lnTo>
                  <a:lnTo>
                    <a:pt x="168" y="27"/>
                  </a:lnTo>
                  <a:lnTo>
                    <a:pt x="55" y="140"/>
                  </a:lnTo>
                  <a:lnTo>
                    <a:pt x="28" y="113"/>
                  </a:lnTo>
                  <a:lnTo>
                    <a:pt x="0" y="84"/>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26647" name="Freeform 35"/>
            <p:cNvSpPr>
              <a:spLocks/>
            </p:cNvSpPr>
            <p:nvPr/>
          </p:nvSpPr>
          <p:spPr bwMode="auto">
            <a:xfrm>
              <a:off x="2527" y="3691"/>
              <a:ext cx="169" cy="141"/>
            </a:xfrm>
            <a:custGeom>
              <a:avLst/>
              <a:gdLst>
                <a:gd name="T0" fmla="*/ 0 w 169"/>
                <a:gd name="T1" fmla="*/ 84 h 141"/>
                <a:gd name="T2" fmla="*/ 28 w 169"/>
                <a:gd name="T3" fmla="*/ 56 h 141"/>
                <a:gd name="T4" fmla="*/ 56 w 169"/>
                <a:gd name="T5" fmla="*/ 84 h 141"/>
                <a:gd name="T6" fmla="*/ 141 w 169"/>
                <a:gd name="T7" fmla="*/ 0 h 141"/>
                <a:gd name="T8" fmla="*/ 168 w 169"/>
                <a:gd name="T9" fmla="*/ 27 h 141"/>
                <a:gd name="T10" fmla="*/ 55 w 169"/>
                <a:gd name="T11" fmla="*/ 140 h 141"/>
                <a:gd name="T12" fmla="*/ 28 w 169"/>
                <a:gd name="T13" fmla="*/ 113 h 141"/>
                <a:gd name="T14" fmla="*/ 0 w 169"/>
                <a:gd name="T15" fmla="*/ 84 h 141"/>
                <a:gd name="T16" fmla="*/ 0 60000 65536"/>
                <a:gd name="T17" fmla="*/ 0 60000 65536"/>
                <a:gd name="T18" fmla="*/ 0 60000 65536"/>
                <a:gd name="T19" fmla="*/ 0 60000 65536"/>
                <a:gd name="T20" fmla="*/ 0 60000 65536"/>
                <a:gd name="T21" fmla="*/ 0 60000 65536"/>
                <a:gd name="T22" fmla="*/ 0 60000 65536"/>
                <a:gd name="T23" fmla="*/ 0 60000 65536"/>
                <a:gd name="T24" fmla="*/ 0 w 169"/>
                <a:gd name="T25" fmla="*/ 0 h 141"/>
                <a:gd name="T26" fmla="*/ 169 w 16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9" h="141">
                  <a:moveTo>
                    <a:pt x="0" y="84"/>
                  </a:moveTo>
                  <a:lnTo>
                    <a:pt x="28" y="56"/>
                  </a:lnTo>
                  <a:lnTo>
                    <a:pt x="56" y="84"/>
                  </a:lnTo>
                  <a:lnTo>
                    <a:pt x="141" y="0"/>
                  </a:lnTo>
                  <a:lnTo>
                    <a:pt x="168" y="27"/>
                  </a:lnTo>
                  <a:lnTo>
                    <a:pt x="55" y="140"/>
                  </a:lnTo>
                  <a:lnTo>
                    <a:pt x="28" y="113"/>
                  </a:lnTo>
                  <a:lnTo>
                    <a:pt x="0" y="84"/>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26648" name="Rectangle 36"/>
            <p:cNvSpPr>
              <a:spLocks noChangeArrowheads="1"/>
            </p:cNvSpPr>
            <p:nvPr/>
          </p:nvSpPr>
          <p:spPr bwMode="auto">
            <a:xfrm rot="-2700000">
              <a:off x="2465" y="3729"/>
              <a:ext cx="120" cy="4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6649" name="Rectangle 37"/>
            <p:cNvSpPr>
              <a:spLocks noChangeArrowheads="1"/>
            </p:cNvSpPr>
            <p:nvPr/>
          </p:nvSpPr>
          <p:spPr bwMode="auto">
            <a:xfrm rot="-2700000">
              <a:off x="2468" y="3732"/>
              <a:ext cx="114" cy="3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6650" name="Freeform 38"/>
            <p:cNvSpPr>
              <a:spLocks/>
            </p:cNvSpPr>
            <p:nvPr/>
          </p:nvSpPr>
          <p:spPr bwMode="auto">
            <a:xfrm>
              <a:off x="2469" y="3438"/>
              <a:ext cx="171" cy="143"/>
            </a:xfrm>
            <a:custGeom>
              <a:avLst/>
              <a:gdLst>
                <a:gd name="T0" fmla="*/ 141 w 171"/>
                <a:gd name="T1" fmla="*/ 28 h 143"/>
                <a:gd name="T2" fmla="*/ 170 w 171"/>
                <a:gd name="T3" fmla="*/ 56 h 143"/>
                <a:gd name="T4" fmla="*/ 141 w 171"/>
                <a:gd name="T5" fmla="*/ 85 h 143"/>
                <a:gd name="T6" fmla="*/ 114 w 171"/>
                <a:gd name="T7" fmla="*/ 58 h 143"/>
                <a:gd name="T8" fmla="*/ 30 w 171"/>
                <a:gd name="T9" fmla="*/ 142 h 143"/>
                <a:gd name="T10" fmla="*/ 0 w 171"/>
                <a:gd name="T11" fmla="*/ 113 h 143"/>
                <a:gd name="T12" fmla="*/ 113 w 171"/>
                <a:gd name="T13" fmla="*/ 0 h 143"/>
                <a:gd name="T14" fmla="*/ 141 w 171"/>
                <a:gd name="T15" fmla="*/ 28 h 143"/>
                <a:gd name="T16" fmla="*/ 0 60000 65536"/>
                <a:gd name="T17" fmla="*/ 0 60000 65536"/>
                <a:gd name="T18" fmla="*/ 0 60000 65536"/>
                <a:gd name="T19" fmla="*/ 0 60000 65536"/>
                <a:gd name="T20" fmla="*/ 0 60000 65536"/>
                <a:gd name="T21" fmla="*/ 0 60000 65536"/>
                <a:gd name="T22" fmla="*/ 0 60000 65536"/>
                <a:gd name="T23" fmla="*/ 0 60000 65536"/>
                <a:gd name="T24" fmla="*/ 0 w 171"/>
                <a:gd name="T25" fmla="*/ 0 h 143"/>
                <a:gd name="T26" fmla="*/ 171 w 171"/>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1" h="143">
                  <a:moveTo>
                    <a:pt x="141" y="28"/>
                  </a:moveTo>
                  <a:lnTo>
                    <a:pt x="170" y="56"/>
                  </a:lnTo>
                  <a:lnTo>
                    <a:pt x="141" y="85"/>
                  </a:lnTo>
                  <a:lnTo>
                    <a:pt x="114" y="58"/>
                  </a:lnTo>
                  <a:lnTo>
                    <a:pt x="30" y="142"/>
                  </a:lnTo>
                  <a:lnTo>
                    <a:pt x="0" y="113"/>
                  </a:lnTo>
                  <a:lnTo>
                    <a:pt x="113" y="0"/>
                  </a:lnTo>
                  <a:lnTo>
                    <a:pt x="141" y="28"/>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26651" name="Freeform 39"/>
            <p:cNvSpPr>
              <a:spLocks/>
            </p:cNvSpPr>
            <p:nvPr/>
          </p:nvSpPr>
          <p:spPr bwMode="auto">
            <a:xfrm>
              <a:off x="2469" y="3438"/>
              <a:ext cx="171" cy="143"/>
            </a:xfrm>
            <a:custGeom>
              <a:avLst/>
              <a:gdLst>
                <a:gd name="T0" fmla="*/ 141 w 171"/>
                <a:gd name="T1" fmla="*/ 28 h 143"/>
                <a:gd name="T2" fmla="*/ 170 w 171"/>
                <a:gd name="T3" fmla="*/ 56 h 143"/>
                <a:gd name="T4" fmla="*/ 141 w 171"/>
                <a:gd name="T5" fmla="*/ 85 h 143"/>
                <a:gd name="T6" fmla="*/ 114 w 171"/>
                <a:gd name="T7" fmla="*/ 58 h 143"/>
                <a:gd name="T8" fmla="*/ 30 w 171"/>
                <a:gd name="T9" fmla="*/ 142 h 143"/>
                <a:gd name="T10" fmla="*/ 0 w 171"/>
                <a:gd name="T11" fmla="*/ 113 h 143"/>
                <a:gd name="T12" fmla="*/ 113 w 171"/>
                <a:gd name="T13" fmla="*/ 0 h 143"/>
                <a:gd name="T14" fmla="*/ 141 w 171"/>
                <a:gd name="T15" fmla="*/ 28 h 143"/>
                <a:gd name="T16" fmla="*/ 0 60000 65536"/>
                <a:gd name="T17" fmla="*/ 0 60000 65536"/>
                <a:gd name="T18" fmla="*/ 0 60000 65536"/>
                <a:gd name="T19" fmla="*/ 0 60000 65536"/>
                <a:gd name="T20" fmla="*/ 0 60000 65536"/>
                <a:gd name="T21" fmla="*/ 0 60000 65536"/>
                <a:gd name="T22" fmla="*/ 0 60000 65536"/>
                <a:gd name="T23" fmla="*/ 0 60000 65536"/>
                <a:gd name="T24" fmla="*/ 0 w 171"/>
                <a:gd name="T25" fmla="*/ 0 h 143"/>
                <a:gd name="T26" fmla="*/ 171 w 171"/>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1" h="143">
                  <a:moveTo>
                    <a:pt x="141" y="28"/>
                  </a:moveTo>
                  <a:lnTo>
                    <a:pt x="170" y="56"/>
                  </a:lnTo>
                  <a:lnTo>
                    <a:pt x="141" y="85"/>
                  </a:lnTo>
                  <a:lnTo>
                    <a:pt x="114" y="58"/>
                  </a:lnTo>
                  <a:lnTo>
                    <a:pt x="30" y="142"/>
                  </a:lnTo>
                  <a:lnTo>
                    <a:pt x="0" y="113"/>
                  </a:lnTo>
                  <a:lnTo>
                    <a:pt x="113" y="0"/>
                  </a:lnTo>
                  <a:lnTo>
                    <a:pt x="141" y="28"/>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26652" name="Freeform 40"/>
            <p:cNvSpPr>
              <a:spLocks/>
            </p:cNvSpPr>
            <p:nvPr/>
          </p:nvSpPr>
          <p:spPr bwMode="auto">
            <a:xfrm>
              <a:off x="2637" y="3522"/>
              <a:ext cx="142" cy="170"/>
            </a:xfrm>
            <a:custGeom>
              <a:avLst/>
              <a:gdLst>
                <a:gd name="T0" fmla="*/ 84 w 142"/>
                <a:gd name="T1" fmla="*/ 113 h 170"/>
                <a:gd name="T2" fmla="*/ 57 w 142"/>
                <a:gd name="T3" fmla="*/ 141 h 170"/>
                <a:gd name="T4" fmla="*/ 84 w 142"/>
                <a:gd name="T5" fmla="*/ 169 h 170"/>
                <a:gd name="T6" fmla="*/ 141 w 142"/>
                <a:gd name="T7" fmla="*/ 112 h 170"/>
                <a:gd name="T8" fmla="*/ 113 w 142"/>
                <a:gd name="T9" fmla="*/ 84 h 170"/>
                <a:gd name="T10" fmla="*/ 29 w 142"/>
                <a:gd name="T11" fmla="*/ 0 h 170"/>
                <a:gd name="T12" fmla="*/ 0 w 142"/>
                <a:gd name="T13" fmla="*/ 29 h 170"/>
                <a:gd name="T14" fmla="*/ 84 w 142"/>
                <a:gd name="T15" fmla="*/ 113 h 170"/>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170"/>
                <a:gd name="T26" fmla="*/ 142 w 142"/>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170">
                  <a:moveTo>
                    <a:pt x="84" y="113"/>
                  </a:moveTo>
                  <a:lnTo>
                    <a:pt x="57" y="141"/>
                  </a:lnTo>
                  <a:lnTo>
                    <a:pt x="84" y="169"/>
                  </a:lnTo>
                  <a:lnTo>
                    <a:pt x="141" y="112"/>
                  </a:lnTo>
                  <a:lnTo>
                    <a:pt x="113" y="84"/>
                  </a:lnTo>
                  <a:lnTo>
                    <a:pt x="29" y="0"/>
                  </a:lnTo>
                  <a:lnTo>
                    <a:pt x="0" y="29"/>
                  </a:lnTo>
                  <a:lnTo>
                    <a:pt x="84" y="113"/>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26653" name="Freeform 41"/>
            <p:cNvSpPr>
              <a:spLocks/>
            </p:cNvSpPr>
            <p:nvPr/>
          </p:nvSpPr>
          <p:spPr bwMode="auto">
            <a:xfrm>
              <a:off x="2637" y="3522"/>
              <a:ext cx="142" cy="170"/>
            </a:xfrm>
            <a:custGeom>
              <a:avLst/>
              <a:gdLst>
                <a:gd name="T0" fmla="*/ 84 w 142"/>
                <a:gd name="T1" fmla="*/ 113 h 170"/>
                <a:gd name="T2" fmla="*/ 57 w 142"/>
                <a:gd name="T3" fmla="*/ 141 h 170"/>
                <a:gd name="T4" fmla="*/ 84 w 142"/>
                <a:gd name="T5" fmla="*/ 169 h 170"/>
                <a:gd name="T6" fmla="*/ 141 w 142"/>
                <a:gd name="T7" fmla="*/ 112 h 170"/>
                <a:gd name="T8" fmla="*/ 113 w 142"/>
                <a:gd name="T9" fmla="*/ 84 h 170"/>
                <a:gd name="T10" fmla="*/ 29 w 142"/>
                <a:gd name="T11" fmla="*/ 0 h 170"/>
                <a:gd name="T12" fmla="*/ 0 w 142"/>
                <a:gd name="T13" fmla="*/ 29 h 170"/>
                <a:gd name="T14" fmla="*/ 84 w 142"/>
                <a:gd name="T15" fmla="*/ 113 h 170"/>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170"/>
                <a:gd name="T26" fmla="*/ 142 w 142"/>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170">
                  <a:moveTo>
                    <a:pt x="84" y="113"/>
                  </a:moveTo>
                  <a:lnTo>
                    <a:pt x="57" y="141"/>
                  </a:lnTo>
                  <a:lnTo>
                    <a:pt x="84" y="169"/>
                  </a:lnTo>
                  <a:lnTo>
                    <a:pt x="141" y="112"/>
                  </a:lnTo>
                  <a:lnTo>
                    <a:pt x="113" y="84"/>
                  </a:lnTo>
                  <a:lnTo>
                    <a:pt x="29" y="0"/>
                  </a:lnTo>
                  <a:lnTo>
                    <a:pt x="0" y="29"/>
                  </a:lnTo>
                  <a:lnTo>
                    <a:pt x="84" y="113"/>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26654" name="Rectangle 42"/>
            <p:cNvSpPr>
              <a:spLocks noChangeArrowheads="1"/>
            </p:cNvSpPr>
            <p:nvPr/>
          </p:nvSpPr>
          <p:spPr bwMode="auto">
            <a:xfrm rot="-2700000">
              <a:off x="2676" y="3631"/>
              <a:ext cx="40" cy="12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6655" name="Rectangle 43"/>
            <p:cNvSpPr>
              <a:spLocks noChangeArrowheads="1"/>
            </p:cNvSpPr>
            <p:nvPr/>
          </p:nvSpPr>
          <p:spPr bwMode="auto">
            <a:xfrm rot="-2700000">
              <a:off x="2679" y="3634"/>
              <a:ext cx="34" cy="11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6656" name="Freeform 44"/>
            <p:cNvSpPr>
              <a:spLocks/>
            </p:cNvSpPr>
            <p:nvPr/>
          </p:nvSpPr>
          <p:spPr bwMode="auto">
            <a:xfrm>
              <a:off x="2383" y="3578"/>
              <a:ext cx="144" cy="172"/>
            </a:xfrm>
            <a:custGeom>
              <a:avLst/>
              <a:gdLst>
                <a:gd name="T0" fmla="*/ 0 w 144"/>
                <a:gd name="T1" fmla="*/ 58 h 172"/>
                <a:gd name="T2" fmla="*/ 30 w 144"/>
                <a:gd name="T3" fmla="*/ 28 h 172"/>
                <a:gd name="T4" fmla="*/ 58 w 144"/>
                <a:gd name="T5" fmla="*/ 0 h 172"/>
                <a:gd name="T6" fmla="*/ 86 w 144"/>
                <a:gd name="T7" fmla="*/ 28 h 172"/>
                <a:gd name="T8" fmla="*/ 58 w 144"/>
                <a:gd name="T9" fmla="*/ 57 h 172"/>
                <a:gd name="T10" fmla="*/ 143 w 144"/>
                <a:gd name="T11" fmla="*/ 141 h 172"/>
                <a:gd name="T12" fmla="*/ 113 w 144"/>
                <a:gd name="T13" fmla="*/ 171 h 172"/>
                <a:gd name="T14" fmla="*/ 0 w 144"/>
                <a:gd name="T15" fmla="*/ 58 h 172"/>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172"/>
                <a:gd name="T26" fmla="*/ 144 w 144"/>
                <a:gd name="T27" fmla="*/ 172 h 1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172">
                  <a:moveTo>
                    <a:pt x="0" y="58"/>
                  </a:moveTo>
                  <a:lnTo>
                    <a:pt x="30" y="28"/>
                  </a:lnTo>
                  <a:lnTo>
                    <a:pt x="58" y="0"/>
                  </a:lnTo>
                  <a:lnTo>
                    <a:pt x="86" y="28"/>
                  </a:lnTo>
                  <a:lnTo>
                    <a:pt x="58" y="57"/>
                  </a:lnTo>
                  <a:lnTo>
                    <a:pt x="143" y="141"/>
                  </a:lnTo>
                  <a:lnTo>
                    <a:pt x="113" y="171"/>
                  </a:lnTo>
                  <a:lnTo>
                    <a:pt x="0" y="58"/>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26657" name="Freeform 45"/>
            <p:cNvSpPr>
              <a:spLocks/>
            </p:cNvSpPr>
            <p:nvPr/>
          </p:nvSpPr>
          <p:spPr bwMode="auto">
            <a:xfrm>
              <a:off x="2383" y="3578"/>
              <a:ext cx="144" cy="172"/>
            </a:xfrm>
            <a:custGeom>
              <a:avLst/>
              <a:gdLst>
                <a:gd name="T0" fmla="*/ 0 w 144"/>
                <a:gd name="T1" fmla="*/ 58 h 172"/>
                <a:gd name="T2" fmla="*/ 30 w 144"/>
                <a:gd name="T3" fmla="*/ 28 h 172"/>
                <a:gd name="T4" fmla="*/ 58 w 144"/>
                <a:gd name="T5" fmla="*/ 0 h 172"/>
                <a:gd name="T6" fmla="*/ 86 w 144"/>
                <a:gd name="T7" fmla="*/ 28 h 172"/>
                <a:gd name="T8" fmla="*/ 58 w 144"/>
                <a:gd name="T9" fmla="*/ 57 h 172"/>
                <a:gd name="T10" fmla="*/ 143 w 144"/>
                <a:gd name="T11" fmla="*/ 141 h 172"/>
                <a:gd name="T12" fmla="*/ 113 w 144"/>
                <a:gd name="T13" fmla="*/ 171 h 172"/>
                <a:gd name="T14" fmla="*/ 0 w 144"/>
                <a:gd name="T15" fmla="*/ 58 h 172"/>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172"/>
                <a:gd name="T26" fmla="*/ 144 w 144"/>
                <a:gd name="T27" fmla="*/ 172 h 1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172">
                  <a:moveTo>
                    <a:pt x="0" y="58"/>
                  </a:moveTo>
                  <a:lnTo>
                    <a:pt x="30" y="28"/>
                  </a:lnTo>
                  <a:lnTo>
                    <a:pt x="58" y="0"/>
                  </a:lnTo>
                  <a:lnTo>
                    <a:pt x="86" y="28"/>
                  </a:lnTo>
                  <a:lnTo>
                    <a:pt x="58" y="57"/>
                  </a:lnTo>
                  <a:lnTo>
                    <a:pt x="143" y="141"/>
                  </a:lnTo>
                  <a:lnTo>
                    <a:pt x="113" y="171"/>
                  </a:lnTo>
                  <a:lnTo>
                    <a:pt x="0" y="58"/>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26658" name="Rectangle 46"/>
            <p:cNvSpPr>
              <a:spLocks noChangeArrowheads="1"/>
            </p:cNvSpPr>
            <p:nvPr/>
          </p:nvSpPr>
          <p:spPr bwMode="auto">
            <a:xfrm rot="-2700000">
              <a:off x="2454" y="3517"/>
              <a:ext cx="40" cy="136"/>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6659" name="Rectangle 47"/>
            <p:cNvSpPr>
              <a:spLocks noChangeArrowheads="1"/>
            </p:cNvSpPr>
            <p:nvPr/>
          </p:nvSpPr>
          <p:spPr bwMode="auto">
            <a:xfrm rot="-2700000">
              <a:off x="2457" y="3520"/>
              <a:ext cx="34" cy="13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6660" name="Rectangle 48"/>
            <p:cNvSpPr>
              <a:spLocks noChangeArrowheads="1"/>
            </p:cNvSpPr>
            <p:nvPr/>
          </p:nvSpPr>
          <p:spPr bwMode="auto">
            <a:xfrm rot="-2700000">
              <a:off x="2467" y="3615"/>
              <a:ext cx="118" cy="4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26661" name="Rectangle 49"/>
            <p:cNvSpPr>
              <a:spLocks noChangeArrowheads="1"/>
            </p:cNvSpPr>
            <p:nvPr/>
          </p:nvSpPr>
          <p:spPr bwMode="auto">
            <a:xfrm rot="-2700000">
              <a:off x="2469" y="3618"/>
              <a:ext cx="114" cy="3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grpSp>
      <p:sp>
        <p:nvSpPr>
          <p:cNvPr id="26630" name="Rectangle 50"/>
          <p:cNvSpPr>
            <a:spLocks noChangeArrowheads="1"/>
          </p:cNvSpPr>
          <p:nvPr/>
        </p:nvSpPr>
        <p:spPr bwMode="auto">
          <a:xfrm>
            <a:off x="5381625" y="6257925"/>
            <a:ext cx="1890713"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fontAlgn="auto" hangingPunct="0">
              <a:spcBef>
                <a:spcPts val="0"/>
              </a:spcBef>
              <a:spcAft>
                <a:spcPts val="0"/>
              </a:spcAft>
              <a:buFontTx/>
              <a:buNone/>
            </a:pPr>
            <a:r>
              <a:rPr lang="en-US" sz="1200" b="1">
                <a:solidFill>
                  <a:prstClr val="black"/>
                </a:solidFill>
                <a:latin typeface="Times New Roman" charset="0"/>
              </a:rPr>
              <a:t>World Resources Institute</a:t>
            </a:r>
          </a:p>
        </p:txBody>
      </p:sp>
      <p:sp>
        <p:nvSpPr>
          <p:cNvPr id="42" name="Text Box 5"/>
          <p:cNvSpPr txBox="1">
            <a:spLocks noChangeArrowheads="1"/>
          </p:cNvSpPr>
          <p:nvPr/>
        </p:nvSpPr>
        <p:spPr bwMode="auto">
          <a:xfrm>
            <a:off x="683568" y="533400"/>
            <a:ext cx="813690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rgbClr val="669900"/>
                </a:solidFill>
                <a:latin typeface="Gill Sans MT" charset="0"/>
                <a:ea typeface="ＭＳ Ｐゴシック" charset="0"/>
                <a:cs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hangingPunct="1">
              <a:spcBef>
                <a:spcPct val="50000"/>
              </a:spcBef>
              <a:buFontTx/>
              <a:buNone/>
            </a:pPr>
            <a:r>
              <a:rPr lang="en-US" sz="3200" dirty="0" smtClean="0">
                <a:solidFill>
                  <a:srgbClr val="637E8B"/>
                </a:solidFill>
                <a:latin typeface="Book Antiqua" charset="0"/>
                <a:ea typeface="Book Antiqua" charset="0"/>
                <a:cs typeface="Book Antiqua" charset="0"/>
              </a:rPr>
              <a:t>ECOSYSTEM SERVICES REVIEW: 5 STEG</a:t>
            </a:r>
          </a:p>
        </p:txBody>
      </p:sp>
    </p:spTree>
    <p:extLst>
      <p:ext uri="{BB962C8B-B14F-4D97-AF65-F5344CB8AC3E}">
        <p14:creationId xmlns:p14="http://schemas.microsoft.com/office/powerpoint/2010/main" val="1954312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50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ubrik 1"/>
          <p:cNvSpPr>
            <a:spLocks noGrp="1"/>
          </p:cNvSpPr>
          <p:nvPr>
            <p:ph type="title"/>
          </p:nvPr>
        </p:nvSpPr>
        <p:spPr/>
        <p:txBody>
          <a:bodyPr/>
          <a:lstStyle/>
          <a:p>
            <a:endParaRPr lang="sv-SE">
              <a:latin typeface="Gill Sans MT" charset="0"/>
            </a:endParaRPr>
          </a:p>
        </p:txBody>
      </p:sp>
      <p:pic>
        <p:nvPicPr>
          <p:cNvPr id="27651"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428625"/>
            <a:ext cx="9534525" cy="5959475"/>
          </a:xfrm>
          <a:noFill/>
        </p:spPr>
      </p:pic>
    </p:spTree>
    <p:extLst>
      <p:ext uri="{BB962C8B-B14F-4D97-AF65-F5344CB8AC3E}">
        <p14:creationId xmlns:p14="http://schemas.microsoft.com/office/powerpoint/2010/main" val="900994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79512" y="194218"/>
            <a:ext cx="8964488"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ct val="50000"/>
              </a:spcBef>
              <a:spcAft>
                <a:spcPts val="0"/>
              </a:spcAft>
              <a:buFontTx/>
              <a:buNone/>
            </a:pPr>
            <a:r>
              <a:rPr lang="sv-SE" sz="2600" dirty="0" smtClean="0">
                <a:solidFill>
                  <a:srgbClr val="637E8B"/>
                </a:solidFill>
                <a:latin typeface="Book Antiqua" charset="0"/>
                <a:ea typeface="Book Antiqua" charset="0"/>
                <a:cs typeface="Book Antiqua" charset="0"/>
              </a:rPr>
              <a:t>3: ANALYSERA TRENDER I PRIORITERADE TJÄNSTER</a:t>
            </a:r>
          </a:p>
        </p:txBody>
      </p:sp>
      <p:grpSp>
        <p:nvGrpSpPr>
          <p:cNvPr id="2" name="Group 3"/>
          <p:cNvGrpSpPr>
            <a:grpSpLocks/>
          </p:cNvGrpSpPr>
          <p:nvPr/>
        </p:nvGrpSpPr>
        <p:grpSpPr bwMode="auto">
          <a:xfrm>
            <a:off x="3002532" y="990600"/>
            <a:ext cx="3200400" cy="1250950"/>
            <a:chOff x="1872" y="624"/>
            <a:chExt cx="2016" cy="788"/>
          </a:xfrm>
        </p:grpSpPr>
        <p:sp>
          <p:nvSpPr>
            <p:cNvPr id="28695" name="Text Box 4"/>
            <p:cNvSpPr txBox="1">
              <a:spLocks noChangeArrowheads="1"/>
            </p:cNvSpPr>
            <p:nvPr/>
          </p:nvSpPr>
          <p:spPr bwMode="auto">
            <a:xfrm>
              <a:off x="1872" y="624"/>
              <a:ext cx="2016" cy="788"/>
            </a:xfrm>
            <a:prstGeom prst="rect">
              <a:avLst/>
            </a:prstGeom>
            <a:solidFill>
              <a:schemeClr val="bg1"/>
            </a:solidFill>
            <a:ln w="28575">
              <a:solidFill>
                <a:srgbClr val="004C00"/>
              </a:solidFill>
              <a:miter lim="800000"/>
              <a:headEnd/>
              <a:tailEnd/>
            </a:ln>
          </p:spPr>
          <p:txBody>
            <a:bodyPr lIns="45720" rIns="45720">
              <a:spAutoFit/>
            </a:bodyPr>
            <a:lstStyle>
              <a:lvl1pPr eaLnBrk="0" hangingPunct="0">
                <a:defRPr sz="3600">
                  <a:solidFill>
                    <a:srgbClr val="669900"/>
                  </a:solidFill>
                  <a:latin typeface="Gill Sans MT" charset="0"/>
                  <a:ea typeface="ＭＳ Ｐゴシック" charset="0"/>
                </a:defRPr>
              </a:lvl1pPr>
              <a:lvl2pPr marL="290513" indent="-174625"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ts val="0"/>
                </a:spcBef>
                <a:spcAft>
                  <a:spcPts val="400"/>
                </a:spcAft>
                <a:buFontTx/>
                <a:buNone/>
              </a:pPr>
              <a:r>
                <a:rPr lang="sv-SE" sz="1600" b="1">
                  <a:solidFill>
                    <a:prstClr val="black"/>
                  </a:solidFill>
                  <a:latin typeface="Arial Narrow" charset="0"/>
                </a:rPr>
                <a:t>1. Trend i prod. av ekosystemtjänsten</a:t>
              </a:r>
            </a:p>
            <a:p>
              <a:pPr lvl="1" eaLnBrk="1" fontAlgn="auto" hangingPunct="1">
                <a:spcBef>
                  <a:spcPts val="0"/>
                </a:spcBef>
                <a:spcAft>
                  <a:spcPts val="400"/>
                </a:spcAft>
              </a:pPr>
              <a:r>
                <a:rPr lang="sv-SE" sz="1600">
                  <a:solidFill>
                    <a:prstClr val="black"/>
                  </a:solidFill>
                  <a:latin typeface="Arial Narrow" charset="0"/>
                </a:rPr>
                <a:t>Tillgång/efterfrågan</a:t>
              </a:r>
            </a:p>
            <a:p>
              <a:pPr lvl="1" eaLnBrk="1" fontAlgn="auto" hangingPunct="1">
                <a:spcBef>
                  <a:spcPts val="0"/>
                </a:spcBef>
                <a:spcAft>
                  <a:spcPts val="400"/>
                </a:spcAft>
              </a:pPr>
              <a:r>
                <a:rPr lang="sv-SE" sz="1600">
                  <a:solidFill>
                    <a:prstClr val="black"/>
                  </a:solidFill>
                  <a:latin typeface="Arial Narrow" charset="0"/>
                </a:rPr>
                <a:t>Kvantitet, kvalitet, och/eller tajming</a:t>
              </a:r>
            </a:p>
            <a:p>
              <a:pPr lvl="1" eaLnBrk="1" fontAlgn="auto" hangingPunct="1">
                <a:spcBef>
                  <a:spcPts val="0"/>
                </a:spcBef>
                <a:spcAft>
                  <a:spcPts val="400"/>
                </a:spcAft>
                <a:buFontTx/>
                <a:buNone/>
              </a:pPr>
              <a:endParaRPr lang="sv-SE" sz="1600">
                <a:solidFill>
                  <a:prstClr val="black"/>
                </a:solidFill>
                <a:latin typeface="Arial Narrow" charset="0"/>
              </a:endParaRPr>
            </a:p>
          </p:txBody>
        </p:sp>
        <p:sp>
          <p:nvSpPr>
            <p:cNvPr id="28696" name="Line 5"/>
            <p:cNvSpPr>
              <a:spLocks noChangeShapeType="1"/>
            </p:cNvSpPr>
            <p:nvPr/>
          </p:nvSpPr>
          <p:spPr bwMode="auto">
            <a:xfrm>
              <a:off x="1872" y="825"/>
              <a:ext cx="2016" cy="0"/>
            </a:xfrm>
            <a:prstGeom prst="line">
              <a:avLst/>
            </a:prstGeom>
            <a:noFill/>
            <a:ln w="9525">
              <a:solidFill>
                <a:srgbClr val="004C00"/>
              </a:solidFill>
              <a:round/>
              <a:headEnd/>
              <a:tailEnd/>
            </a:ln>
            <a:extLst>
              <a:ext uri="{909E8E84-426E-40dd-AFC4-6F175D3DCCD1}">
                <a14:hiddenFill xmlns="" xmlns:a14="http://schemas.microsoft.com/office/drawing/2010/main">
                  <a:noFill/>
                </a14:hiddenFill>
              </a:ext>
            </a:extLst>
          </p:spPr>
          <p:txBody>
            <a:bodyPr>
              <a:spAutoFit/>
            </a:bodyPr>
            <a:lstStyle/>
            <a:p>
              <a:pPr fontAlgn="auto">
                <a:spcBef>
                  <a:spcPts val="0"/>
                </a:spcBef>
                <a:spcAft>
                  <a:spcPts val="0"/>
                </a:spcAft>
                <a:buFontTx/>
                <a:buNone/>
              </a:pPr>
              <a:endParaRPr lang="sv-SE" sz="1800">
                <a:solidFill>
                  <a:prstClr val="black"/>
                </a:solidFill>
                <a:latin typeface="Calibri"/>
              </a:endParaRPr>
            </a:p>
          </p:txBody>
        </p:sp>
      </p:grpSp>
      <p:grpSp>
        <p:nvGrpSpPr>
          <p:cNvPr id="3" name="Group 6"/>
          <p:cNvGrpSpPr>
            <a:grpSpLocks/>
          </p:cNvGrpSpPr>
          <p:nvPr/>
        </p:nvGrpSpPr>
        <p:grpSpPr bwMode="auto">
          <a:xfrm>
            <a:off x="3002532" y="2319338"/>
            <a:ext cx="3200400" cy="2246312"/>
            <a:chOff x="1872" y="1461"/>
            <a:chExt cx="2016" cy="1415"/>
          </a:xfrm>
        </p:grpSpPr>
        <p:sp>
          <p:nvSpPr>
            <p:cNvPr id="28692" name="Text Box 7"/>
            <p:cNvSpPr txBox="1">
              <a:spLocks noChangeArrowheads="1"/>
            </p:cNvSpPr>
            <p:nvPr/>
          </p:nvSpPr>
          <p:spPr bwMode="auto">
            <a:xfrm>
              <a:off x="1872" y="1690"/>
              <a:ext cx="2016" cy="1186"/>
            </a:xfrm>
            <a:prstGeom prst="rect">
              <a:avLst/>
            </a:prstGeom>
            <a:solidFill>
              <a:schemeClr val="bg1"/>
            </a:solidFill>
            <a:ln w="28575">
              <a:solidFill>
                <a:srgbClr val="004C00"/>
              </a:solidFill>
              <a:miter lim="800000"/>
              <a:headEnd/>
              <a:tailEnd/>
            </a:ln>
          </p:spPr>
          <p:txBody>
            <a:bodyPr lIns="45720" rIns="45720">
              <a:spAutoFit/>
            </a:bodyPr>
            <a:lstStyle>
              <a:lvl1pPr eaLnBrk="0" hangingPunct="0">
                <a:defRPr sz="3600">
                  <a:solidFill>
                    <a:srgbClr val="669900"/>
                  </a:solidFill>
                  <a:latin typeface="Gill Sans MT" charset="0"/>
                  <a:ea typeface="ＭＳ Ｐゴシック" charset="0"/>
                </a:defRPr>
              </a:lvl1pPr>
              <a:lvl2pPr marL="347663" indent="-231775"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ts val="0"/>
                </a:spcBef>
                <a:spcAft>
                  <a:spcPts val="400"/>
                </a:spcAft>
                <a:buFontTx/>
                <a:buNone/>
              </a:pPr>
              <a:r>
                <a:rPr lang="sv-SE" sz="1600" b="1">
                  <a:solidFill>
                    <a:prstClr val="black"/>
                  </a:solidFill>
                  <a:latin typeface="Arial Narrow" charset="0"/>
                </a:rPr>
                <a:t>2. Vad påverkar tjänsten?</a:t>
              </a:r>
            </a:p>
            <a:p>
              <a:pPr lvl="1" eaLnBrk="1" fontAlgn="auto" hangingPunct="1">
                <a:spcBef>
                  <a:spcPts val="0"/>
                </a:spcBef>
                <a:spcAft>
                  <a:spcPts val="0"/>
                </a:spcAft>
              </a:pPr>
              <a:r>
                <a:rPr lang="sv-SE" sz="1600">
                  <a:solidFill>
                    <a:prstClr val="black"/>
                  </a:solidFill>
                  <a:latin typeface="Arial Narrow" charset="0"/>
                </a:rPr>
                <a:t>Markanvändning</a:t>
              </a:r>
            </a:p>
            <a:p>
              <a:pPr lvl="1" eaLnBrk="1" fontAlgn="auto" hangingPunct="1">
                <a:spcBef>
                  <a:spcPts val="0"/>
                </a:spcBef>
                <a:spcAft>
                  <a:spcPts val="0"/>
                </a:spcAft>
              </a:pPr>
              <a:r>
                <a:rPr lang="sv-SE" sz="1600">
                  <a:solidFill>
                    <a:prstClr val="black"/>
                  </a:solidFill>
                  <a:latin typeface="Arial Narrow" charset="0"/>
                </a:rPr>
                <a:t>Överexploatering</a:t>
              </a:r>
            </a:p>
            <a:p>
              <a:pPr lvl="1" eaLnBrk="1" fontAlgn="auto" hangingPunct="1">
                <a:spcBef>
                  <a:spcPts val="0"/>
                </a:spcBef>
                <a:spcAft>
                  <a:spcPts val="0"/>
                </a:spcAft>
              </a:pPr>
              <a:r>
                <a:rPr lang="sv-SE" sz="1600">
                  <a:solidFill>
                    <a:prstClr val="black"/>
                  </a:solidFill>
                  <a:latin typeface="Arial Narrow" charset="0"/>
                </a:rPr>
                <a:t>Klimatförändring</a:t>
              </a:r>
            </a:p>
            <a:p>
              <a:pPr lvl="1" eaLnBrk="1" fontAlgn="auto" hangingPunct="1">
                <a:spcBef>
                  <a:spcPts val="0"/>
                </a:spcBef>
                <a:spcAft>
                  <a:spcPts val="0"/>
                </a:spcAft>
              </a:pPr>
              <a:r>
                <a:rPr lang="sv-SE" sz="1600">
                  <a:solidFill>
                    <a:prstClr val="black"/>
                  </a:solidFill>
                  <a:latin typeface="Arial Narrow" charset="0"/>
                </a:rPr>
                <a:t>Föroreningar</a:t>
              </a:r>
            </a:p>
            <a:p>
              <a:pPr lvl="1" eaLnBrk="1" fontAlgn="auto" hangingPunct="1">
                <a:spcBef>
                  <a:spcPts val="0"/>
                </a:spcBef>
                <a:spcAft>
                  <a:spcPts val="0"/>
                </a:spcAft>
              </a:pPr>
              <a:r>
                <a:rPr lang="sv-SE" sz="1600">
                  <a:solidFill>
                    <a:prstClr val="black"/>
                  </a:solidFill>
                  <a:latin typeface="Arial Narrow" charset="0"/>
                </a:rPr>
                <a:t>Invaderande arter</a:t>
              </a:r>
            </a:p>
            <a:p>
              <a:pPr lvl="1" eaLnBrk="1" fontAlgn="auto" hangingPunct="1">
                <a:spcBef>
                  <a:spcPts val="0"/>
                </a:spcBef>
                <a:spcAft>
                  <a:spcPts val="0"/>
                </a:spcAft>
              </a:pPr>
              <a:r>
                <a:rPr lang="sv-SE" sz="1600">
                  <a:solidFill>
                    <a:prstClr val="black"/>
                  </a:solidFill>
                  <a:latin typeface="Arial Narrow" charset="0"/>
                </a:rPr>
                <a:t>Övrigt</a:t>
              </a:r>
            </a:p>
          </p:txBody>
        </p:sp>
        <p:sp>
          <p:nvSpPr>
            <p:cNvPr id="28693" name="AutoShape 8"/>
            <p:cNvSpPr>
              <a:spLocks noChangeArrowheads="1"/>
            </p:cNvSpPr>
            <p:nvPr/>
          </p:nvSpPr>
          <p:spPr bwMode="auto">
            <a:xfrm>
              <a:off x="2727" y="1461"/>
              <a:ext cx="240" cy="144"/>
            </a:xfrm>
            <a:prstGeom prst="upArrow">
              <a:avLst>
                <a:gd name="adj1" fmla="val 50000"/>
                <a:gd name="adj2" fmla="val 25000"/>
              </a:avLst>
            </a:prstGeom>
            <a:solidFill>
              <a:schemeClr val="bg1"/>
            </a:solidFill>
            <a:ln w="9525">
              <a:solidFill>
                <a:srgbClr val="004C00"/>
              </a:solidFill>
              <a:miter lim="800000"/>
              <a:headEnd/>
              <a:tailEnd/>
            </a:ln>
          </p:spPr>
          <p:txBody>
            <a:bodyPr wrap="none" lIns="45720" rIns="45720" anchor="ctr"/>
            <a:lstStyle/>
            <a:p>
              <a:pPr fontAlgn="auto">
                <a:spcBef>
                  <a:spcPts val="0"/>
                </a:spcBef>
                <a:spcAft>
                  <a:spcPts val="0"/>
                </a:spcAft>
                <a:buFontTx/>
                <a:buNone/>
              </a:pPr>
              <a:endParaRPr lang="sv-SE" sz="1800">
                <a:solidFill>
                  <a:prstClr val="black"/>
                </a:solidFill>
                <a:latin typeface="Calibri"/>
              </a:endParaRPr>
            </a:p>
          </p:txBody>
        </p:sp>
        <p:sp>
          <p:nvSpPr>
            <p:cNvPr id="28694" name="Line 9"/>
            <p:cNvSpPr>
              <a:spLocks noChangeShapeType="1"/>
            </p:cNvSpPr>
            <p:nvPr/>
          </p:nvSpPr>
          <p:spPr bwMode="auto">
            <a:xfrm>
              <a:off x="1872" y="1893"/>
              <a:ext cx="2016" cy="0"/>
            </a:xfrm>
            <a:prstGeom prst="line">
              <a:avLst/>
            </a:prstGeom>
            <a:noFill/>
            <a:ln w="9525">
              <a:solidFill>
                <a:srgbClr val="004C00"/>
              </a:solidFill>
              <a:round/>
              <a:headEnd/>
              <a:tailEnd/>
            </a:ln>
            <a:extLst>
              <a:ext uri="{909E8E84-426E-40dd-AFC4-6F175D3DCCD1}">
                <a14:hiddenFill xmlns="" xmlns:a14="http://schemas.microsoft.com/office/drawing/2010/main">
                  <a:noFill/>
                </a14:hiddenFill>
              </a:ext>
            </a:extLst>
          </p:spPr>
          <p:txBody>
            <a:bodyPr>
              <a:spAutoFit/>
            </a:bodyPr>
            <a:lstStyle/>
            <a:p>
              <a:pPr fontAlgn="auto">
                <a:spcBef>
                  <a:spcPts val="0"/>
                </a:spcBef>
                <a:spcAft>
                  <a:spcPts val="0"/>
                </a:spcAft>
                <a:buFontTx/>
                <a:buNone/>
              </a:pPr>
              <a:endParaRPr lang="sv-SE" sz="1800">
                <a:solidFill>
                  <a:prstClr val="black"/>
                </a:solidFill>
                <a:latin typeface="Calibri"/>
              </a:endParaRPr>
            </a:p>
          </p:txBody>
        </p:sp>
      </p:grpSp>
      <p:grpSp>
        <p:nvGrpSpPr>
          <p:cNvPr id="4" name="Group 10"/>
          <p:cNvGrpSpPr>
            <a:grpSpLocks/>
          </p:cNvGrpSpPr>
          <p:nvPr/>
        </p:nvGrpSpPr>
        <p:grpSpPr bwMode="auto">
          <a:xfrm>
            <a:off x="6431532" y="2667000"/>
            <a:ext cx="2209800" cy="2319338"/>
            <a:chOff x="4032" y="1680"/>
            <a:chExt cx="1392" cy="1461"/>
          </a:xfrm>
        </p:grpSpPr>
        <p:sp>
          <p:nvSpPr>
            <p:cNvPr id="28689" name="Text Box 11"/>
            <p:cNvSpPr txBox="1">
              <a:spLocks noChangeArrowheads="1"/>
            </p:cNvSpPr>
            <p:nvPr/>
          </p:nvSpPr>
          <p:spPr bwMode="auto">
            <a:xfrm>
              <a:off x="4272" y="1680"/>
              <a:ext cx="1152" cy="1461"/>
            </a:xfrm>
            <a:prstGeom prst="rect">
              <a:avLst/>
            </a:prstGeom>
            <a:solidFill>
              <a:schemeClr val="bg1"/>
            </a:solidFill>
            <a:ln w="28575">
              <a:solidFill>
                <a:srgbClr val="004C00"/>
              </a:solidFill>
              <a:miter lim="800000"/>
              <a:headEnd/>
              <a:tailEnd/>
            </a:ln>
          </p:spPr>
          <p:txBody>
            <a:bodyPr lIns="45720" rIns="45720">
              <a:spAutoFit/>
            </a:bodyPr>
            <a:lstStyle>
              <a:lvl1pPr marL="231775" indent="-231775"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ts val="0"/>
                </a:spcBef>
                <a:spcAft>
                  <a:spcPts val="400"/>
                </a:spcAft>
                <a:buFontTx/>
                <a:buNone/>
              </a:pPr>
              <a:r>
                <a:rPr lang="sv-SE" sz="1600" b="1">
                  <a:solidFill>
                    <a:prstClr val="black"/>
                  </a:solidFill>
                  <a:latin typeface="Arial Narrow" charset="0"/>
                </a:rPr>
                <a:t>4. Påverkar andra tjänsten?</a:t>
              </a:r>
            </a:p>
            <a:p>
              <a:pPr eaLnBrk="1" fontAlgn="auto" hangingPunct="1">
                <a:spcBef>
                  <a:spcPts val="0"/>
                </a:spcBef>
                <a:spcAft>
                  <a:spcPts val="400"/>
                </a:spcAft>
              </a:pPr>
              <a:r>
                <a:rPr lang="sv-SE" sz="1600">
                  <a:solidFill>
                    <a:prstClr val="black"/>
                  </a:solidFill>
                  <a:latin typeface="Arial Narrow" charset="0"/>
                </a:rPr>
                <a:t>Vilka?</a:t>
              </a:r>
            </a:p>
            <a:p>
              <a:pPr eaLnBrk="1" fontAlgn="auto" hangingPunct="1">
                <a:spcBef>
                  <a:spcPts val="0"/>
                </a:spcBef>
                <a:spcAft>
                  <a:spcPts val="400"/>
                </a:spcAft>
              </a:pPr>
              <a:r>
                <a:rPr lang="sv-SE" sz="1600">
                  <a:solidFill>
                    <a:prstClr val="black"/>
                  </a:solidFill>
                  <a:latin typeface="Arial Narrow" charset="0"/>
                </a:rPr>
                <a:t>Hur?</a:t>
              </a:r>
            </a:p>
            <a:p>
              <a:pPr eaLnBrk="1" fontAlgn="auto" hangingPunct="1">
                <a:spcBef>
                  <a:spcPts val="0"/>
                </a:spcBef>
                <a:spcAft>
                  <a:spcPts val="400"/>
                </a:spcAft>
              </a:pPr>
              <a:r>
                <a:rPr lang="sv-SE" sz="1600">
                  <a:solidFill>
                    <a:prstClr val="black"/>
                  </a:solidFill>
                  <a:latin typeface="Arial Narrow" charset="0"/>
                </a:rPr>
                <a:t>Var?</a:t>
              </a:r>
            </a:p>
            <a:p>
              <a:pPr eaLnBrk="1" fontAlgn="auto" hangingPunct="1">
                <a:spcBef>
                  <a:spcPts val="0"/>
                </a:spcBef>
                <a:spcAft>
                  <a:spcPts val="400"/>
                </a:spcAft>
              </a:pPr>
              <a:r>
                <a:rPr lang="sv-SE" sz="1600">
                  <a:solidFill>
                    <a:prstClr val="black"/>
                  </a:solidFill>
                  <a:latin typeface="Arial Narrow" charset="0"/>
                </a:rPr>
                <a:t>I vilken utsträckning?</a:t>
              </a:r>
            </a:p>
            <a:p>
              <a:pPr eaLnBrk="1" fontAlgn="auto" hangingPunct="1">
                <a:spcBef>
                  <a:spcPts val="0"/>
                </a:spcBef>
                <a:spcAft>
                  <a:spcPts val="400"/>
                </a:spcAft>
                <a:buFontTx/>
                <a:buNone/>
              </a:pPr>
              <a:endParaRPr lang="sv-SE" sz="1600">
                <a:solidFill>
                  <a:prstClr val="black"/>
                </a:solidFill>
                <a:latin typeface="Arial Narrow" charset="0"/>
              </a:endParaRPr>
            </a:p>
          </p:txBody>
        </p:sp>
        <p:sp>
          <p:nvSpPr>
            <p:cNvPr id="28690" name="AutoShape 12"/>
            <p:cNvSpPr>
              <a:spLocks noChangeArrowheads="1"/>
            </p:cNvSpPr>
            <p:nvPr/>
          </p:nvSpPr>
          <p:spPr bwMode="auto">
            <a:xfrm rot="-5400000">
              <a:off x="3984" y="2208"/>
              <a:ext cx="240" cy="144"/>
            </a:xfrm>
            <a:prstGeom prst="upArrow">
              <a:avLst>
                <a:gd name="adj1" fmla="val 50000"/>
                <a:gd name="adj2" fmla="val 25000"/>
              </a:avLst>
            </a:prstGeom>
            <a:solidFill>
              <a:schemeClr val="bg1"/>
            </a:solidFill>
            <a:ln w="9525">
              <a:solidFill>
                <a:srgbClr val="004C00"/>
              </a:solidFill>
              <a:miter lim="800000"/>
              <a:headEnd/>
              <a:tailEnd/>
            </a:ln>
          </p:spPr>
          <p:txBody>
            <a:bodyPr wrap="none" lIns="45720" rIns="45720" anchor="ctr"/>
            <a:lstStyle/>
            <a:p>
              <a:pPr fontAlgn="auto">
                <a:spcBef>
                  <a:spcPts val="0"/>
                </a:spcBef>
                <a:spcAft>
                  <a:spcPts val="0"/>
                </a:spcAft>
                <a:buFontTx/>
                <a:buNone/>
              </a:pPr>
              <a:endParaRPr lang="sv-SE" sz="1800">
                <a:solidFill>
                  <a:prstClr val="black"/>
                </a:solidFill>
                <a:latin typeface="Calibri"/>
              </a:endParaRPr>
            </a:p>
          </p:txBody>
        </p:sp>
        <p:sp>
          <p:nvSpPr>
            <p:cNvPr id="28691" name="Line 13"/>
            <p:cNvSpPr>
              <a:spLocks noChangeShapeType="1"/>
            </p:cNvSpPr>
            <p:nvPr/>
          </p:nvSpPr>
          <p:spPr bwMode="auto">
            <a:xfrm>
              <a:off x="4270" y="2025"/>
              <a:ext cx="1152" cy="0"/>
            </a:xfrm>
            <a:prstGeom prst="line">
              <a:avLst/>
            </a:prstGeom>
            <a:noFill/>
            <a:ln w="9525">
              <a:solidFill>
                <a:srgbClr val="004C00"/>
              </a:solidFill>
              <a:round/>
              <a:headEnd/>
              <a:tailEnd/>
            </a:ln>
            <a:extLst>
              <a:ext uri="{909E8E84-426E-40dd-AFC4-6F175D3DCCD1}">
                <a14:hiddenFill xmlns="" xmlns:a14="http://schemas.microsoft.com/office/drawing/2010/main">
                  <a:noFill/>
                </a14:hiddenFill>
              </a:ext>
            </a:extLst>
          </p:spPr>
          <p:txBody>
            <a:bodyPr>
              <a:spAutoFit/>
            </a:bodyPr>
            <a:lstStyle/>
            <a:p>
              <a:pPr fontAlgn="auto">
                <a:spcBef>
                  <a:spcPts val="0"/>
                </a:spcBef>
                <a:spcAft>
                  <a:spcPts val="0"/>
                </a:spcAft>
                <a:buFontTx/>
                <a:buNone/>
              </a:pPr>
              <a:endParaRPr lang="sv-SE" sz="1800">
                <a:solidFill>
                  <a:prstClr val="black"/>
                </a:solidFill>
                <a:latin typeface="Calibri"/>
              </a:endParaRPr>
            </a:p>
          </p:txBody>
        </p:sp>
      </p:grpSp>
      <p:grpSp>
        <p:nvGrpSpPr>
          <p:cNvPr id="5" name="Group 14"/>
          <p:cNvGrpSpPr>
            <a:grpSpLocks/>
          </p:cNvGrpSpPr>
          <p:nvPr/>
        </p:nvGrpSpPr>
        <p:grpSpPr bwMode="auto">
          <a:xfrm>
            <a:off x="2726307" y="4695825"/>
            <a:ext cx="3810000" cy="1971675"/>
            <a:chOff x="1698" y="2958"/>
            <a:chExt cx="2400" cy="1242"/>
          </a:xfrm>
        </p:grpSpPr>
        <p:sp>
          <p:nvSpPr>
            <p:cNvPr id="28683" name="AutoShape 15"/>
            <p:cNvSpPr>
              <a:spLocks noChangeArrowheads="1"/>
            </p:cNvSpPr>
            <p:nvPr/>
          </p:nvSpPr>
          <p:spPr bwMode="auto">
            <a:xfrm rot="2147265">
              <a:off x="3858" y="3006"/>
              <a:ext cx="240" cy="144"/>
            </a:xfrm>
            <a:prstGeom prst="upArrow">
              <a:avLst>
                <a:gd name="adj1" fmla="val 50000"/>
                <a:gd name="adj2" fmla="val 25000"/>
              </a:avLst>
            </a:prstGeom>
            <a:solidFill>
              <a:schemeClr val="bg1"/>
            </a:solidFill>
            <a:ln w="9525">
              <a:solidFill>
                <a:srgbClr val="004C00"/>
              </a:solidFill>
              <a:miter lim="800000"/>
              <a:headEnd/>
              <a:tailEnd/>
            </a:ln>
          </p:spPr>
          <p:txBody>
            <a:bodyPr wrap="none" lIns="45720" rIns="45720" anchor="ctr"/>
            <a:lstStyle/>
            <a:p>
              <a:pPr fontAlgn="auto">
                <a:spcBef>
                  <a:spcPts val="0"/>
                </a:spcBef>
                <a:spcAft>
                  <a:spcPts val="0"/>
                </a:spcAft>
                <a:buFontTx/>
                <a:buNone/>
              </a:pPr>
              <a:endParaRPr lang="sv-SE" sz="1800">
                <a:solidFill>
                  <a:prstClr val="black"/>
                </a:solidFill>
                <a:latin typeface="Calibri"/>
              </a:endParaRPr>
            </a:p>
          </p:txBody>
        </p:sp>
        <p:grpSp>
          <p:nvGrpSpPr>
            <p:cNvPr id="28684" name="Group 16"/>
            <p:cNvGrpSpPr>
              <a:grpSpLocks/>
            </p:cNvGrpSpPr>
            <p:nvPr/>
          </p:nvGrpSpPr>
          <p:grpSpPr bwMode="auto">
            <a:xfrm>
              <a:off x="1872" y="2967"/>
              <a:ext cx="2016" cy="1233"/>
              <a:chOff x="1872" y="2967"/>
              <a:chExt cx="2016" cy="1233"/>
            </a:xfrm>
          </p:grpSpPr>
          <p:sp>
            <p:nvSpPr>
              <p:cNvPr id="28686" name="Text Box 17"/>
              <p:cNvSpPr txBox="1">
                <a:spLocks noChangeArrowheads="1"/>
              </p:cNvSpPr>
              <p:nvPr/>
            </p:nvSpPr>
            <p:spPr bwMode="auto">
              <a:xfrm>
                <a:off x="1872" y="3168"/>
                <a:ext cx="2016" cy="1032"/>
              </a:xfrm>
              <a:prstGeom prst="rect">
                <a:avLst/>
              </a:prstGeom>
              <a:solidFill>
                <a:schemeClr val="bg1"/>
              </a:solidFill>
              <a:ln w="28575">
                <a:solidFill>
                  <a:srgbClr val="004C00"/>
                </a:solidFill>
                <a:miter lim="800000"/>
                <a:headEnd/>
                <a:tailEnd/>
              </a:ln>
            </p:spPr>
            <p:txBody>
              <a:bodyPr lIns="45720" rIns="45720">
                <a:spAutoFit/>
              </a:bodyPr>
              <a:lstStyle>
                <a:lvl1pPr eaLnBrk="0" hangingPunct="0">
                  <a:defRPr sz="3600">
                    <a:solidFill>
                      <a:srgbClr val="669900"/>
                    </a:solidFill>
                    <a:latin typeface="Gill Sans MT" charset="0"/>
                    <a:ea typeface="ＭＳ Ｐゴシック" charset="0"/>
                  </a:defRPr>
                </a:lvl1pPr>
                <a:lvl2pPr marL="347663" indent="-231775"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ts val="0"/>
                  </a:spcBef>
                  <a:spcAft>
                    <a:spcPts val="400"/>
                  </a:spcAft>
                  <a:buFontTx/>
                  <a:buNone/>
                </a:pPr>
                <a:r>
                  <a:rPr lang="sv-SE" sz="1600" b="1">
                    <a:solidFill>
                      <a:prstClr val="black"/>
                    </a:solidFill>
                    <a:latin typeface="Arial Narrow" charset="0"/>
                  </a:rPr>
                  <a:t>5. Indirekta drivkrafter</a:t>
                </a:r>
              </a:p>
              <a:p>
                <a:pPr lvl="1" eaLnBrk="1" fontAlgn="auto" hangingPunct="1">
                  <a:spcBef>
                    <a:spcPts val="0"/>
                  </a:spcBef>
                  <a:spcAft>
                    <a:spcPts val="0"/>
                  </a:spcAft>
                </a:pPr>
                <a:r>
                  <a:rPr lang="sv-SE" sz="1600">
                    <a:solidFill>
                      <a:prstClr val="black"/>
                    </a:solidFill>
                    <a:latin typeface="Arial Narrow" charset="0"/>
                  </a:rPr>
                  <a:t>Demografi</a:t>
                </a:r>
              </a:p>
              <a:p>
                <a:pPr lvl="1" eaLnBrk="1" fontAlgn="auto" hangingPunct="1">
                  <a:spcBef>
                    <a:spcPts val="0"/>
                  </a:spcBef>
                  <a:spcAft>
                    <a:spcPts val="0"/>
                  </a:spcAft>
                </a:pPr>
                <a:r>
                  <a:rPr lang="sv-SE" sz="1600">
                    <a:solidFill>
                      <a:prstClr val="black"/>
                    </a:solidFill>
                    <a:latin typeface="Arial Narrow" charset="0"/>
                  </a:rPr>
                  <a:t>Ekonomi</a:t>
                </a:r>
              </a:p>
              <a:p>
                <a:pPr lvl="1" eaLnBrk="1" fontAlgn="auto" hangingPunct="1">
                  <a:spcBef>
                    <a:spcPts val="0"/>
                  </a:spcBef>
                  <a:spcAft>
                    <a:spcPts val="0"/>
                  </a:spcAft>
                </a:pPr>
                <a:r>
                  <a:rPr lang="sv-SE" sz="1600">
                    <a:solidFill>
                      <a:prstClr val="black"/>
                    </a:solidFill>
                    <a:latin typeface="Arial Narrow" charset="0"/>
                  </a:rPr>
                  <a:t>Politik</a:t>
                </a:r>
              </a:p>
              <a:p>
                <a:pPr lvl="1" eaLnBrk="1" fontAlgn="auto" hangingPunct="1">
                  <a:spcBef>
                    <a:spcPts val="0"/>
                  </a:spcBef>
                  <a:spcAft>
                    <a:spcPts val="0"/>
                  </a:spcAft>
                </a:pPr>
                <a:r>
                  <a:rPr lang="sv-SE" sz="1600">
                    <a:solidFill>
                      <a:prstClr val="black"/>
                    </a:solidFill>
                    <a:latin typeface="Arial Narrow" charset="0"/>
                  </a:rPr>
                  <a:t>Teknik</a:t>
                </a:r>
              </a:p>
              <a:p>
                <a:pPr lvl="1" eaLnBrk="1" fontAlgn="auto" hangingPunct="1">
                  <a:spcBef>
                    <a:spcPts val="0"/>
                  </a:spcBef>
                  <a:spcAft>
                    <a:spcPts val="0"/>
                  </a:spcAft>
                </a:pPr>
                <a:r>
                  <a:rPr lang="sv-SE" sz="1600">
                    <a:solidFill>
                      <a:prstClr val="black"/>
                    </a:solidFill>
                    <a:latin typeface="Arial Narrow" charset="0"/>
                  </a:rPr>
                  <a:t>Kultur, religion</a:t>
                </a:r>
              </a:p>
            </p:txBody>
          </p:sp>
          <p:sp>
            <p:nvSpPr>
              <p:cNvPr id="28687" name="AutoShape 18"/>
              <p:cNvSpPr>
                <a:spLocks noChangeArrowheads="1"/>
              </p:cNvSpPr>
              <p:nvPr/>
            </p:nvSpPr>
            <p:spPr bwMode="auto">
              <a:xfrm>
                <a:off x="2736" y="2967"/>
                <a:ext cx="240" cy="144"/>
              </a:xfrm>
              <a:prstGeom prst="upArrow">
                <a:avLst>
                  <a:gd name="adj1" fmla="val 50000"/>
                  <a:gd name="adj2" fmla="val 25000"/>
                </a:avLst>
              </a:prstGeom>
              <a:solidFill>
                <a:schemeClr val="bg1"/>
              </a:solidFill>
              <a:ln w="9525">
                <a:solidFill>
                  <a:srgbClr val="004C00"/>
                </a:solidFill>
                <a:miter lim="800000"/>
                <a:headEnd/>
                <a:tailEnd/>
              </a:ln>
            </p:spPr>
            <p:txBody>
              <a:bodyPr wrap="none" lIns="45720" rIns="45720" anchor="ctr"/>
              <a:lstStyle/>
              <a:p>
                <a:pPr fontAlgn="auto">
                  <a:spcBef>
                    <a:spcPts val="0"/>
                  </a:spcBef>
                  <a:spcAft>
                    <a:spcPts val="0"/>
                  </a:spcAft>
                  <a:buFontTx/>
                  <a:buNone/>
                </a:pPr>
                <a:endParaRPr lang="sv-SE" sz="1800">
                  <a:solidFill>
                    <a:prstClr val="black"/>
                  </a:solidFill>
                  <a:latin typeface="Calibri"/>
                </a:endParaRPr>
              </a:p>
            </p:txBody>
          </p:sp>
          <p:sp>
            <p:nvSpPr>
              <p:cNvPr id="28688" name="Line 19"/>
              <p:cNvSpPr>
                <a:spLocks noChangeShapeType="1"/>
              </p:cNvSpPr>
              <p:nvPr/>
            </p:nvSpPr>
            <p:spPr bwMode="auto">
              <a:xfrm>
                <a:off x="1872" y="3378"/>
                <a:ext cx="2016" cy="0"/>
              </a:xfrm>
              <a:prstGeom prst="line">
                <a:avLst/>
              </a:prstGeom>
              <a:noFill/>
              <a:ln w="9525">
                <a:solidFill>
                  <a:srgbClr val="004C00"/>
                </a:solidFill>
                <a:round/>
                <a:headEnd/>
                <a:tailEnd/>
              </a:ln>
              <a:extLst>
                <a:ext uri="{909E8E84-426E-40dd-AFC4-6F175D3DCCD1}">
                  <a14:hiddenFill xmlns="" xmlns:a14="http://schemas.microsoft.com/office/drawing/2010/main">
                    <a:noFill/>
                  </a14:hiddenFill>
                </a:ext>
              </a:extLst>
            </p:spPr>
            <p:txBody>
              <a:bodyPr>
                <a:spAutoFit/>
              </a:bodyPr>
              <a:lstStyle/>
              <a:p>
                <a:pPr fontAlgn="auto">
                  <a:spcBef>
                    <a:spcPts val="0"/>
                  </a:spcBef>
                  <a:spcAft>
                    <a:spcPts val="0"/>
                  </a:spcAft>
                  <a:buFontTx/>
                  <a:buNone/>
                </a:pPr>
                <a:endParaRPr lang="sv-SE" sz="1800">
                  <a:solidFill>
                    <a:prstClr val="black"/>
                  </a:solidFill>
                  <a:latin typeface="Calibri"/>
                </a:endParaRPr>
              </a:p>
            </p:txBody>
          </p:sp>
        </p:grpSp>
        <p:sp>
          <p:nvSpPr>
            <p:cNvPr id="28685" name="AutoShape 20"/>
            <p:cNvSpPr>
              <a:spLocks noChangeArrowheads="1"/>
            </p:cNvSpPr>
            <p:nvPr/>
          </p:nvSpPr>
          <p:spPr bwMode="auto">
            <a:xfrm rot="-3300479">
              <a:off x="1650" y="3006"/>
              <a:ext cx="240" cy="144"/>
            </a:xfrm>
            <a:prstGeom prst="upArrow">
              <a:avLst>
                <a:gd name="adj1" fmla="val 50000"/>
                <a:gd name="adj2" fmla="val 25000"/>
              </a:avLst>
            </a:prstGeom>
            <a:solidFill>
              <a:schemeClr val="bg1"/>
            </a:solidFill>
            <a:ln w="9525">
              <a:solidFill>
                <a:srgbClr val="004C00"/>
              </a:solidFill>
              <a:miter lim="800000"/>
              <a:headEnd/>
              <a:tailEnd/>
            </a:ln>
          </p:spPr>
          <p:txBody>
            <a:bodyPr wrap="none" lIns="45720" rIns="45720" anchor="ctr"/>
            <a:lstStyle/>
            <a:p>
              <a:pPr fontAlgn="auto">
                <a:spcBef>
                  <a:spcPts val="0"/>
                </a:spcBef>
                <a:spcAft>
                  <a:spcPts val="0"/>
                </a:spcAft>
                <a:buFontTx/>
                <a:buNone/>
              </a:pPr>
              <a:endParaRPr lang="sv-SE" sz="1800">
                <a:solidFill>
                  <a:prstClr val="black"/>
                </a:solidFill>
                <a:latin typeface="Calibri"/>
              </a:endParaRPr>
            </a:p>
          </p:txBody>
        </p:sp>
      </p:grpSp>
      <p:grpSp>
        <p:nvGrpSpPr>
          <p:cNvPr id="7" name="Group 21"/>
          <p:cNvGrpSpPr>
            <a:grpSpLocks/>
          </p:cNvGrpSpPr>
          <p:nvPr/>
        </p:nvGrpSpPr>
        <p:grpSpPr bwMode="auto">
          <a:xfrm>
            <a:off x="451420" y="2681288"/>
            <a:ext cx="2246312" cy="2319337"/>
            <a:chOff x="265" y="1689"/>
            <a:chExt cx="1415" cy="1461"/>
          </a:xfrm>
        </p:grpSpPr>
        <p:sp>
          <p:nvSpPr>
            <p:cNvPr id="28680" name="Text Box 22"/>
            <p:cNvSpPr txBox="1">
              <a:spLocks noChangeArrowheads="1"/>
            </p:cNvSpPr>
            <p:nvPr/>
          </p:nvSpPr>
          <p:spPr bwMode="auto">
            <a:xfrm>
              <a:off x="288" y="1689"/>
              <a:ext cx="1152" cy="1461"/>
            </a:xfrm>
            <a:prstGeom prst="rect">
              <a:avLst/>
            </a:prstGeom>
            <a:solidFill>
              <a:schemeClr val="bg1"/>
            </a:solidFill>
            <a:ln w="28575">
              <a:solidFill>
                <a:srgbClr val="004C00"/>
              </a:solidFill>
              <a:miter lim="800000"/>
              <a:headEnd/>
              <a:tailEnd/>
            </a:ln>
          </p:spPr>
          <p:txBody>
            <a:bodyPr lIns="45720" rIns="45720">
              <a:spAutoFit/>
            </a:bodyPr>
            <a:lstStyle>
              <a:lvl1pPr eaLnBrk="0" hangingPunct="0">
                <a:defRPr sz="3600">
                  <a:solidFill>
                    <a:srgbClr val="669900"/>
                  </a:solidFill>
                  <a:latin typeface="Gill Sans MT" charset="0"/>
                  <a:ea typeface="ＭＳ Ｐゴシック" charset="0"/>
                </a:defRPr>
              </a:lvl1pPr>
              <a:lvl2pPr marL="347663" indent="-231775"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ts val="0"/>
                </a:spcBef>
                <a:spcAft>
                  <a:spcPts val="400"/>
                </a:spcAft>
                <a:buFontTx/>
                <a:buNone/>
              </a:pPr>
              <a:r>
                <a:rPr lang="sv-SE" sz="1600" b="1">
                  <a:solidFill>
                    <a:prstClr val="black"/>
                  </a:solidFill>
                  <a:latin typeface="Arial Narrow" charset="0"/>
                </a:rPr>
                <a:t>3. Påverkar                                                                                                                                                                                företaget tjänsten?</a:t>
              </a:r>
            </a:p>
            <a:p>
              <a:pPr lvl="1" eaLnBrk="1" fontAlgn="auto" hangingPunct="1">
                <a:spcBef>
                  <a:spcPts val="0"/>
                </a:spcBef>
                <a:spcAft>
                  <a:spcPts val="400"/>
                </a:spcAft>
              </a:pPr>
              <a:r>
                <a:rPr lang="sv-SE" sz="1600">
                  <a:solidFill>
                    <a:prstClr val="black"/>
                  </a:solidFill>
                  <a:latin typeface="Arial Narrow" charset="0"/>
                </a:rPr>
                <a:t>Hur?</a:t>
              </a:r>
            </a:p>
            <a:p>
              <a:pPr lvl="1" eaLnBrk="1" fontAlgn="auto" hangingPunct="1">
                <a:spcBef>
                  <a:spcPts val="0"/>
                </a:spcBef>
                <a:spcAft>
                  <a:spcPts val="400"/>
                </a:spcAft>
              </a:pPr>
              <a:r>
                <a:rPr lang="sv-SE" sz="1600">
                  <a:solidFill>
                    <a:prstClr val="black"/>
                  </a:solidFill>
                  <a:latin typeface="Arial Narrow" charset="0"/>
                </a:rPr>
                <a:t>Var?</a:t>
              </a:r>
            </a:p>
            <a:p>
              <a:pPr lvl="1" eaLnBrk="1" fontAlgn="auto" hangingPunct="1">
                <a:spcBef>
                  <a:spcPts val="0"/>
                </a:spcBef>
                <a:spcAft>
                  <a:spcPts val="400"/>
                </a:spcAft>
              </a:pPr>
              <a:r>
                <a:rPr lang="sv-SE" sz="1600">
                  <a:solidFill>
                    <a:prstClr val="black"/>
                  </a:solidFill>
                  <a:latin typeface="Arial Narrow" charset="0"/>
                </a:rPr>
                <a:t>I vilken utsträckning?</a:t>
              </a:r>
            </a:p>
            <a:p>
              <a:pPr eaLnBrk="1" fontAlgn="auto" hangingPunct="1">
                <a:spcBef>
                  <a:spcPts val="0"/>
                </a:spcBef>
                <a:spcAft>
                  <a:spcPts val="400"/>
                </a:spcAft>
                <a:buFontTx/>
                <a:buNone/>
              </a:pPr>
              <a:endParaRPr lang="sv-SE" sz="1600">
                <a:solidFill>
                  <a:prstClr val="black"/>
                </a:solidFill>
                <a:latin typeface="Arial Narrow" charset="0"/>
              </a:endParaRPr>
            </a:p>
            <a:p>
              <a:pPr eaLnBrk="1" fontAlgn="auto" hangingPunct="1">
                <a:spcBef>
                  <a:spcPts val="0"/>
                </a:spcBef>
                <a:spcAft>
                  <a:spcPts val="400"/>
                </a:spcAft>
                <a:buFontTx/>
                <a:buNone/>
              </a:pPr>
              <a:endParaRPr lang="sv-SE" sz="1600">
                <a:solidFill>
                  <a:prstClr val="black"/>
                </a:solidFill>
                <a:latin typeface="Arial Narrow" charset="0"/>
              </a:endParaRPr>
            </a:p>
          </p:txBody>
        </p:sp>
        <p:sp>
          <p:nvSpPr>
            <p:cNvPr id="28681" name="AutoShape 23"/>
            <p:cNvSpPr>
              <a:spLocks noChangeArrowheads="1"/>
            </p:cNvSpPr>
            <p:nvPr/>
          </p:nvSpPr>
          <p:spPr bwMode="auto">
            <a:xfrm rot="5400000">
              <a:off x="1488" y="2208"/>
              <a:ext cx="240" cy="144"/>
            </a:xfrm>
            <a:prstGeom prst="upArrow">
              <a:avLst>
                <a:gd name="adj1" fmla="val 50000"/>
                <a:gd name="adj2" fmla="val 25000"/>
              </a:avLst>
            </a:prstGeom>
            <a:solidFill>
              <a:schemeClr val="bg1"/>
            </a:solidFill>
            <a:ln w="9525">
              <a:solidFill>
                <a:srgbClr val="004C00"/>
              </a:solidFill>
              <a:miter lim="800000"/>
              <a:headEnd/>
              <a:tailEnd/>
            </a:ln>
          </p:spPr>
          <p:txBody>
            <a:bodyPr wrap="none" lIns="45720" rIns="45720" anchor="ctr"/>
            <a:lstStyle/>
            <a:p>
              <a:pPr fontAlgn="auto">
                <a:spcBef>
                  <a:spcPts val="0"/>
                </a:spcBef>
                <a:spcAft>
                  <a:spcPts val="0"/>
                </a:spcAft>
                <a:buFontTx/>
                <a:buNone/>
              </a:pPr>
              <a:endParaRPr lang="sv-SE" sz="1800">
                <a:solidFill>
                  <a:prstClr val="black"/>
                </a:solidFill>
                <a:latin typeface="Calibri"/>
              </a:endParaRPr>
            </a:p>
          </p:txBody>
        </p:sp>
        <p:sp>
          <p:nvSpPr>
            <p:cNvPr id="28682" name="Line 24"/>
            <p:cNvSpPr>
              <a:spLocks noChangeShapeType="1"/>
            </p:cNvSpPr>
            <p:nvPr/>
          </p:nvSpPr>
          <p:spPr bwMode="auto">
            <a:xfrm>
              <a:off x="265" y="2025"/>
              <a:ext cx="1152" cy="0"/>
            </a:xfrm>
            <a:prstGeom prst="line">
              <a:avLst/>
            </a:prstGeom>
            <a:noFill/>
            <a:ln w="9525">
              <a:solidFill>
                <a:srgbClr val="004C00"/>
              </a:solidFill>
              <a:round/>
              <a:headEnd/>
              <a:tailEnd/>
            </a:ln>
            <a:extLst>
              <a:ext uri="{909E8E84-426E-40dd-AFC4-6F175D3DCCD1}">
                <a14:hiddenFill xmlns="" xmlns:a14="http://schemas.microsoft.com/office/drawing/2010/main">
                  <a:noFill/>
                </a14:hiddenFill>
              </a:ext>
            </a:extLst>
          </p:spPr>
          <p:txBody>
            <a:bodyPr>
              <a:spAutoFit/>
            </a:bodyPr>
            <a:lstStyle/>
            <a:p>
              <a:pPr fontAlgn="auto">
                <a:spcBef>
                  <a:spcPts val="0"/>
                </a:spcBef>
                <a:spcAft>
                  <a:spcPts val="0"/>
                </a:spcAft>
                <a:buFontTx/>
                <a:buNone/>
              </a:pPr>
              <a:endParaRPr lang="sv-SE" sz="1800">
                <a:solidFill>
                  <a:prstClr val="black"/>
                </a:solidFill>
                <a:latin typeface="Calibri"/>
              </a:endParaRPr>
            </a:p>
          </p:txBody>
        </p:sp>
      </p:grpSp>
    </p:spTree>
    <p:extLst>
      <p:ext uri="{BB962C8B-B14F-4D97-AF65-F5344CB8AC3E}">
        <p14:creationId xmlns:p14="http://schemas.microsoft.com/office/powerpoint/2010/main" val="1708082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5801544" y="4371975"/>
            <a:ext cx="34290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ts val="0"/>
              </a:spcBef>
              <a:spcAft>
                <a:spcPts val="0"/>
              </a:spcAft>
            </a:pPr>
            <a:endParaRPr lang="sv-SE" sz="1800">
              <a:solidFill>
                <a:prstClr val="black"/>
              </a:solidFill>
              <a:latin typeface="Arial Narrow" charset="0"/>
            </a:endParaRPr>
          </a:p>
          <a:p>
            <a:pPr eaLnBrk="1" fontAlgn="auto" hangingPunct="1">
              <a:spcBef>
                <a:spcPts val="0"/>
              </a:spcBef>
              <a:spcAft>
                <a:spcPts val="0"/>
              </a:spcAft>
              <a:buFontTx/>
              <a:buNone/>
            </a:pPr>
            <a:endParaRPr lang="sv-SE" sz="1800">
              <a:solidFill>
                <a:prstClr val="black"/>
              </a:solidFill>
              <a:latin typeface="Arial Narrow" charset="0"/>
            </a:endParaRPr>
          </a:p>
        </p:txBody>
      </p:sp>
      <p:grpSp>
        <p:nvGrpSpPr>
          <p:cNvPr id="2" name="Group 3"/>
          <p:cNvGrpSpPr>
            <a:grpSpLocks/>
          </p:cNvGrpSpPr>
          <p:nvPr/>
        </p:nvGrpSpPr>
        <p:grpSpPr bwMode="auto">
          <a:xfrm>
            <a:off x="619944" y="6248400"/>
            <a:ext cx="4724400" cy="366713"/>
            <a:chOff x="336" y="3936"/>
            <a:chExt cx="2976" cy="231"/>
          </a:xfrm>
        </p:grpSpPr>
        <p:sp>
          <p:nvSpPr>
            <p:cNvPr id="29722" name="Text Box 4"/>
            <p:cNvSpPr txBox="1">
              <a:spLocks noChangeArrowheads="1"/>
            </p:cNvSpPr>
            <p:nvPr/>
          </p:nvSpPr>
          <p:spPr bwMode="auto">
            <a:xfrm>
              <a:off x="336" y="3936"/>
              <a:ext cx="96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ct val="50000"/>
                </a:spcBef>
                <a:spcAft>
                  <a:spcPts val="0"/>
                </a:spcAft>
                <a:buFontTx/>
                <a:buNone/>
              </a:pPr>
              <a:r>
                <a:rPr lang="sv-SE" sz="1800" b="1">
                  <a:solidFill>
                    <a:prstClr val="black"/>
                  </a:solidFill>
                  <a:latin typeface="Arial Narrow" charset="0"/>
                </a:rPr>
                <a:t>Finansiering</a:t>
              </a:r>
            </a:p>
          </p:txBody>
        </p:sp>
        <p:sp>
          <p:nvSpPr>
            <p:cNvPr id="29723" name="Text Box 5"/>
            <p:cNvSpPr txBox="1">
              <a:spLocks noChangeArrowheads="1"/>
            </p:cNvSpPr>
            <p:nvPr/>
          </p:nvSpPr>
          <p:spPr bwMode="auto">
            <a:xfrm>
              <a:off x="1488" y="3936"/>
              <a:ext cx="1824"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ts val="0"/>
                </a:spcBef>
                <a:spcAft>
                  <a:spcPts val="0"/>
                </a:spcAft>
              </a:pPr>
              <a:r>
                <a:rPr lang="sv-SE" sz="1600">
                  <a:solidFill>
                    <a:prstClr val="black"/>
                  </a:solidFill>
                  <a:latin typeface="Arial Narrow" charset="0"/>
                </a:rPr>
                <a:t>Nya krav från investerare</a:t>
              </a:r>
            </a:p>
          </p:txBody>
        </p:sp>
      </p:grpSp>
      <p:sp>
        <p:nvSpPr>
          <p:cNvPr id="29700" name="Text Box 6"/>
          <p:cNvSpPr txBox="1">
            <a:spLocks noChangeArrowheads="1"/>
          </p:cNvSpPr>
          <p:nvPr/>
        </p:nvSpPr>
        <p:spPr bwMode="auto">
          <a:xfrm>
            <a:off x="2524944" y="762000"/>
            <a:ext cx="152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ct val="50000"/>
              </a:spcBef>
              <a:spcAft>
                <a:spcPts val="0"/>
              </a:spcAft>
              <a:buFontTx/>
              <a:buNone/>
            </a:pPr>
            <a:r>
              <a:rPr lang="sv-SE" sz="2000" b="1">
                <a:solidFill>
                  <a:prstClr val="black"/>
                </a:solidFill>
                <a:latin typeface="Arial Narrow" charset="0"/>
              </a:rPr>
              <a:t>Risk</a:t>
            </a:r>
          </a:p>
        </p:txBody>
      </p:sp>
      <p:sp>
        <p:nvSpPr>
          <p:cNvPr id="29701" name="Text Box 7"/>
          <p:cNvSpPr txBox="1">
            <a:spLocks noChangeArrowheads="1"/>
          </p:cNvSpPr>
          <p:nvPr/>
        </p:nvSpPr>
        <p:spPr bwMode="auto">
          <a:xfrm>
            <a:off x="6030144" y="762000"/>
            <a:ext cx="152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ct val="50000"/>
              </a:spcBef>
              <a:spcAft>
                <a:spcPts val="0"/>
              </a:spcAft>
              <a:buFontTx/>
              <a:buNone/>
            </a:pPr>
            <a:r>
              <a:rPr lang="sv-SE" sz="2000" b="1">
                <a:solidFill>
                  <a:prstClr val="black"/>
                </a:solidFill>
                <a:latin typeface="Arial Narrow" charset="0"/>
              </a:rPr>
              <a:t>Möjlighet</a:t>
            </a:r>
          </a:p>
        </p:txBody>
      </p:sp>
      <p:sp>
        <p:nvSpPr>
          <p:cNvPr id="29702" name="Line 8"/>
          <p:cNvSpPr>
            <a:spLocks noChangeShapeType="1"/>
          </p:cNvSpPr>
          <p:nvPr/>
        </p:nvSpPr>
        <p:spPr bwMode="auto">
          <a:xfrm>
            <a:off x="467544" y="1095375"/>
            <a:ext cx="84582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lIns="45720" rIns="45720"/>
          <a:lstStyle/>
          <a:p>
            <a:pPr fontAlgn="auto">
              <a:spcBef>
                <a:spcPts val="0"/>
              </a:spcBef>
              <a:spcAft>
                <a:spcPts val="0"/>
              </a:spcAft>
              <a:buFontTx/>
              <a:buNone/>
            </a:pPr>
            <a:endParaRPr lang="sv-SE" sz="1800">
              <a:solidFill>
                <a:prstClr val="black"/>
              </a:solidFill>
              <a:latin typeface="Calibri"/>
            </a:endParaRPr>
          </a:p>
        </p:txBody>
      </p:sp>
      <p:grpSp>
        <p:nvGrpSpPr>
          <p:cNvPr id="3" name="Group 9"/>
          <p:cNvGrpSpPr>
            <a:grpSpLocks/>
          </p:cNvGrpSpPr>
          <p:nvPr/>
        </p:nvGrpSpPr>
        <p:grpSpPr bwMode="auto">
          <a:xfrm>
            <a:off x="619944" y="1268413"/>
            <a:ext cx="8610600" cy="1069975"/>
            <a:chOff x="336" y="672"/>
            <a:chExt cx="5424" cy="674"/>
          </a:xfrm>
        </p:grpSpPr>
        <p:sp>
          <p:nvSpPr>
            <p:cNvPr id="29719" name="Text Box 10"/>
            <p:cNvSpPr txBox="1">
              <a:spLocks noChangeArrowheads="1"/>
            </p:cNvSpPr>
            <p:nvPr/>
          </p:nvSpPr>
          <p:spPr bwMode="auto">
            <a:xfrm>
              <a:off x="336" y="672"/>
              <a:ext cx="96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ct val="50000"/>
                </a:spcBef>
                <a:spcAft>
                  <a:spcPts val="0"/>
                </a:spcAft>
                <a:buFontTx/>
                <a:buNone/>
              </a:pPr>
              <a:r>
                <a:rPr lang="sv-SE" sz="1800" b="1">
                  <a:solidFill>
                    <a:prstClr val="black"/>
                  </a:solidFill>
                  <a:latin typeface="Arial Narrow" charset="0"/>
                </a:rPr>
                <a:t>Verksamheten</a:t>
              </a:r>
            </a:p>
          </p:txBody>
        </p:sp>
        <p:sp>
          <p:nvSpPr>
            <p:cNvPr id="29720" name="Text Box 11"/>
            <p:cNvSpPr txBox="1">
              <a:spLocks noChangeArrowheads="1"/>
            </p:cNvSpPr>
            <p:nvPr/>
          </p:nvSpPr>
          <p:spPr bwMode="auto">
            <a:xfrm>
              <a:off x="1488" y="672"/>
              <a:ext cx="2112" cy="6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ts val="0"/>
                </a:spcBef>
                <a:spcAft>
                  <a:spcPts val="0"/>
                </a:spcAft>
              </a:pPr>
              <a:r>
                <a:rPr lang="sv-SE" sz="1600">
                  <a:solidFill>
                    <a:prstClr val="black"/>
                  </a:solidFill>
                  <a:latin typeface="Arial Narrow" charset="0"/>
                </a:rPr>
                <a:t>Minskad tillgång eller ökad kostnad för råvara/minskad kvalitet</a:t>
              </a:r>
            </a:p>
            <a:p>
              <a:pPr eaLnBrk="1" fontAlgn="auto" hangingPunct="1">
                <a:spcBef>
                  <a:spcPts val="0"/>
                </a:spcBef>
                <a:spcAft>
                  <a:spcPts val="0"/>
                </a:spcAft>
              </a:pPr>
              <a:r>
                <a:rPr lang="sv-SE" sz="1600">
                  <a:solidFill>
                    <a:prstClr val="black"/>
                  </a:solidFill>
                  <a:latin typeface="Arial Narrow" charset="0"/>
                </a:rPr>
                <a:t>Minskad produktivitet</a:t>
              </a:r>
            </a:p>
            <a:p>
              <a:pPr eaLnBrk="1" fontAlgn="auto" hangingPunct="1">
                <a:spcBef>
                  <a:spcPts val="0"/>
                </a:spcBef>
                <a:spcAft>
                  <a:spcPts val="0"/>
                </a:spcAft>
              </a:pPr>
              <a:r>
                <a:rPr lang="sv-SE" sz="1600">
                  <a:solidFill>
                    <a:prstClr val="black"/>
                  </a:solidFill>
                  <a:latin typeface="Arial Narrow" charset="0"/>
                </a:rPr>
                <a:t>Ökade kostnader för sanering</a:t>
              </a:r>
            </a:p>
          </p:txBody>
        </p:sp>
        <p:sp>
          <p:nvSpPr>
            <p:cNvPr id="29721" name="Text Box 12"/>
            <p:cNvSpPr txBox="1">
              <a:spLocks noChangeArrowheads="1"/>
            </p:cNvSpPr>
            <p:nvPr/>
          </p:nvSpPr>
          <p:spPr bwMode="auto">
            <a:xfrm>
              <a:off x="3744" y="672"/>
              <a:ext cx="2016" cy="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ts val="0"/>
                </a:spcBef>
                <a:spcAft>
                  <a:spcPts val="0"/>
                </a:spcAft>
              </a:pPr>
              <a:r>
                <a:rPr lang="sv-SE" sz="1600">
                  <a:solidFill>
                    <a:prstClr val="black"/>
                  </a:solidFill>
                  <a:latin typeface="Arial Narrow" charset="0"/>
                </a:rPr>
                <a:t>Effektivare nyttjande av resurser</a:t>
              </a:r>
            </a:p>
            <a:p>
              <a:pPr eaLnBrk="1" fontAlgn="auto" hangingPunct="1">
                <a:spcBef>
                  <a:spcPts val="0"/>
                </a:spcBef>
                <a:spcAft>
                  <a:spcPts val="0"/>
                </a:spcAft>
              </a:pPr>
              <a:r>
                <a:rPr lang="sv-SE" sz="1600">
                  <a:solidFill>
                    <a:prstClr val="black"/>
                  </a:solidFill>
                  <a:latin typeface="Arial Narrow" charset="0"/>
                </a:rPr>
                <a:t>Investera i restaurering</a:t>
              </a:r>
            </a:p>
          </p:txBody>
        </p:sp>
      </p:grpSp>
      <p:grpSp>
        <p:nvGrpSpPr>
          <p:cNvPr id="4" name="Group 13"/>
          <p:cNvGrpSpPr>
            <a:grpSpLocks/>
          </p:cNvGrpSpPr>
          <p:nvPr/>
        </p:nvGrpSpPr>
        <p:grpSpPr bwMode="auto">
          <a:xfrm>
            <a:off x="619944" y="2571750"/>
            <a:ext cx="8382000" cy="1314450"/>
            <a:chOff x="336" y="1620"/>
            <a:chExt cx="5280" cy="828"/>
          </a:xfrm>
        </p:grpSpPr>
        <p:sp>
          <p:nvSpPr>
            <p:cNvPr id="29716" name="Text Box 14"/>
            <p:cNvSpPr txBox="1">
              <a:spLocks noChangeArrowheads="1"/>
            </p:cNvSpPr>
            <p:nvPr/>
          </p:nvSpPr>
          <p:spPr bwMode="auto">
            <a:xfrm>
              <a:off x="336" y="1620"/>
              <a:ext cx="1000"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ct val="50000"/>
                </a:spcBef>
                <a:spcAft>
                  <a:spcPts val="0"/>
                </a:spcAft>
                <a:buFontTx/>
                <a:buNone/>
              </a:pPr>
              <a:r>
                <a:rPr lang="sv-SE" sz="1800" b="1">
                  <a:solidFill>
                    <a:prstClr val="black"/>
                  </a:solidFill>
                  <a:latin typeface="Arial Narrow" charset="0"/>
                </a:rPr>
                <a:t>Lagar och förordningar</a:t>
              </a:r>
            </a:p>
          </p:txBody>
        </p:sp>
        <p:sp>
          <p:nvSpPr>
            <p:cNvPr id="29717" name="Text Box 15"/>
            <p:cNvSpPr txBox="1">
              <a:spLocks noChangeArrowheads="1"/>
            </p:cNvSpPr>
            <p:nvPr/>
          </p:nvSpPr>
          <p:spPr bwMode="auto">
            <a:xfrm>
              <a:off x="1488" y="1620"/>
              <a:ext cx="2112" cy="8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ts val="0"/>
                </a:spcBef>
                <a:spcAft>
                  <a:spcPts val="0"/>
                </a:spcAft>
              </a:pPr>
              <a:r>
                <a:rPr lang="sv-SE" sz="1600">
                  <a:solidFill>
                    <a:prstClr val="black"/>
                  </a:solidFill>
                  <a:latin typeface="Arial Narrow" charset="0"/>
                </a:rPr>
                <a:t>Nya lagar</a:t>
              </a:r>
            </a:p>
            <a:p>
              <a:pPr eaLnBrk="1" fontAlgn="auto" hangingPunct="1">
                <a:spcBef>
                  <a:spcPts val="0"/>
                </a:spcBef>
                <a:spcAft>
                  <a:spcPts val="0"/>
                </a:spcAft>
              </a:pPr>
              <a:r>
                <a:rPr lang="sv-SE" sz="1600">
                  <a:solidFill>
                    <a:prstClr val="black"/>
                  </a:solidFill>
                  <a:latin typeface="Arial Narrow" charset="0"/>
                </a:rPr>
                <a:t>Förbud mot utvinning eller lägre kvoter </a:t>
              </a:r>
            </a:p>
            <a:p>
              <a:pPr eaLnBrk="1" fontAlgn="auto" hangingPunct="1">
                <a:spcBef>
                  <a:spcPts val="0"/>
                </a:spcBef>
                <a:spcAft>
                  <a:spcPts val="0"/>
                </a:spcAft>
              </a:pPr>
              <a:r>
                <a:rPr lang="sv-SE" sz="1600">
                  <a:solidFill>
                    <a:prstClr val="black"/>
                  </a:solidFill>
                  <a:latin typeface="Arial Narrow" charset="0"/>
                </a:rPr>
                <a:t>Nya avgifter eller viten</a:t>
              </a:r>
            </a:p>
            <a:p>
              <a:pPr eaLnBrk="1" fontAlgn="auto" hangingPunct="1">
                <a:spcBef>
                  <a:spcPts val="0"/>
                </a:spcBef>
                <a:spcAft>
                  <a:spcPts val="0"/>
                </a:spcAft>
              </a:pPr>
              <a:r>
                <a:rPr lang="sv-SE" sz="1600">
                  <a:solidFill>
                    <a:prstClr val="black"/>
                  </a:solidFill>
                  <a:latin typeface="Arial Narrow" charset="0"/>
                </a:rPr>
                <a:t>Indragna licenser/tillstånd</a:t>
              </a:r>
            </a:p>
            <a:p>
              <a:pPr eaLnBrk="1" fontAlgn="auto" hangingPunct="1">
                <a:spcBef>
                  <a:spcPts val="0"/>
                </a:spcBef>
                <a:spcAft>
                  <a:spcPts val="0"/>
                </a:spcAft>
              </a:pPr>
              <a:r>
                <a:rPr lang="sv-SE" sz="1600">
                  <a:solidFill>
                    <a:prstClr val="black"/>
                  </a:solidFill>
                  <a:latin typeface="Arial Narrow" charset="0"/>
                </a:rPr>
                <a:t>Stämningar</a:t>
              </a:r>
            </a:p>
          </p:txBody>
        </p:sp>
        <p:sp>
          <p:nvSpPr>
            <p:cNvPr id="29718" name="Text Box 16"/>
            <p:cNvSpPr txBox="1">
              <a:spLocks noChangeArrowheads="1"/>
            </p:cNvSpPr>
            <p:nvPr/>
          </p:nvSpPr>
          <p:spPr bwMode="auto">
            <a:xfrm>
              <a:off x="3744" y="1632"/>
              <a:ext cx="1872" cy="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ts val="0"/>
                </a:spcBef>
                <a:spcAft>
                  <a:spcPts val="0"/>
                </a:spcAft>
              </a:pPr>
              <a:r>
                <a:rPr lang="sv-SE" sz="1600">
                  <a:solidFill>
                    <a:prstClr val="black"/>
                  </a:solidFill>
                  <a:latin typeface="Arial Narrow" charset="0"/>
                </a:rPr>
                <a:t>Möjlighet att påverka politiken</a:t>
              </a:r>
            </a:p>
            <a:p>
              <a:pPr eaLnBrk="1" fontAlgn="auto" hangingPunct="1">
                <a:spcBef>
                  <a:spcPts val="0"/>
                </a:spcBef>
                <a:spcAft>
                  <a:spcPts val="0"/>
                </a:spcAft>
              </a:pPr>
              <a:r>
                <a:rPr lang="sv-SE" sz="1600">
                  <a:solidFill>
                    <a:prstClr val="black"/>
                  </a:solidFill>
                  <a:latin typeface="Arial Narrow" charset="0"/>
                </a:rPr>
                <a:t>Investeringar i kompensering för koldioxidutsläpp</a:t>
              </a:r>
            </a:p>
          </p:txBody>
        </p:sp>
      </p:grpSp>
      <p:grpSp>
        <p:nvGrpSpPr>
          <p:cNvPr id="5" name="Group 17"/>
          <p:cNvGrpSpPr>
            <a:grpSpLocks/>
          </p:cNvGrpSpPr>
          <p:nvPr/>
        </p:nvGrpSpPr>
        <p:grpSpPr bwMode="auto">
          <a:xfrm>
            <a:off x="619944" y="4114800"/>
            <a:ext cx="8610600" cy="581025"/>
            <a:chOff x="336" y="2592"/>
            <a:chExt cx="5424" cy="366"/>
          </a:xfrm>
        </p:grpSpPr>
        <p:sp>
          <p:nvSpPr>
            <p:cNvPr id="29713" name="Text Box 18"/>
            <p:cNvSpPr txBox="1">
              <a:spLocks noChangeArrowheads="1"/>
            </p:cNvSpPr>
            <p:nvPr/>
          </p:nvSpPr>
          <p:spPr bwMode="auto">
            <a:xfrm>
              <a:off x="336" y="2592"/>
              <a:ext cx="96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ct val="50000"/>
                </a:spcBef>
                <a:spcAft>
                  <a:spcPts val="0"/>
                </a:spcAft>
                <a:buFontTx/>
                <a:buNone/>
              </a:pPr>
              <a:r>
                <a:rPr lang="sv-SE" sz="1800" b="1">
                  <a:solidFill>
                    <a:prstClr val="black"/>
                  </a:solidFill>
                  <a:latin typeface="Arial Narrow" charset="0"/>
                </a:rPr>
                <a:t>Rykte</a:t>
              </a:r>
            </a:p>
          </p:txBody>
        </p:sp>
        <p:sp>
          <p:nvSpPr>
            <p:cNvPr id="29714" name="Text Box 19"/>
            <p:cNvSpPr txBox="1">
              <a:spLocks noChangeArrowheads="1"/>
            </p:cNvSpPr>
            <p:nvPr/>
          </p:nvSpPr>
          <p:spPr bwMode="auto">
            <a:xfrm>
              <a:off x="1488" y="2592"/>
              <a:ext cx="2016"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ts val="0"/>
                </a:spcBef>
                <a:spcAft>
                  <a:spcPts val="0"/>
                </a:spcAft>
              </a:pPr>
              <a:r>
                <a:rPr lang="sv-SE" sz="1600">
                  <a:solidFill>
                    <a:prstClr val="black"/>
                  </a:solidFill>
                  <a:latin typeface="Arial Narrow" charset="0"/>
                </a:rPr>
                <a:t>Skadat rykte/varumärke</a:t>
              </a:r>
            </a:p>
          </p:txBody>
        </p:sp>
        <p:sp>
          <p:nvSpPr>
            <p:cNvPr id="29715" name="Text Box 20"/>
            <p:cNvSpPr txBox="1">
              <a:spLocks noChangeArrowheads="1"/>
            </p:cNvSpPr>
            <p:nvPr/>
          </p:nvSpPr>
          <p:spPr bwMode="auto">
            <a:xfrm>
              <a:off x="3744" y="2592"/>
              <a:ext cx="2016" cy="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ts val="0"/>
                </a:spcBef>
                <a:spcAft>
                  <a:spcPts val="0"/>
                </a:spcAft>
              </a:pPr>
              <a:r>
                <a:rPr lang="sv-SE" sz="1600">
                  <a:solidFill>
                    <a:prstClr val="black"/>
                  </a:solidFill>
                  <a:latin typeface="Arial Narrow" charset="0"/>
                </a:rPr>
                <a:t>Förbättrat eller differentierat </a:t>
              </a:r>
            </a:p>
            <a:p>
              <a:pPr eaLnBrk="1" fontAlgn="auto" hangingPunct="1">
                <a:spcBef>
                  <a:spcPts val="0"/>
                </a:spcBef>
                <a:spcAft>
                  <a:spcPts val="0"/>
                </a:spcAft>
                <a:buFontTx/>
                <a:buNone/>
              </a:pPr>
              <a:r>
                <a:rPr lang="sv-SE" sz="1600">
                  <a:solidFill>
                    <a:prstClr val="black"/>
                  </a:solidFill>
                  <a:latin typeface="Arial Narrow" charset="0"/>
                </a:rPr>
                <a:t>	varumärke</a:t>
              </a:r>
            </a:p>
          </p:txBody>
        </p:sp>
      </p:grpSp>
      <p:sp>
        <p:nvSpPr>
          <p:cNvPr id="29706" name="Rektangel 26"/>
          <p:cNvSpPr>
            <a:spLocks noChangeArrowheads="1"/>
          </p:cNvSpPr>
          <p:nvPr/>
        </p:nvSpPr>
        <p:spPr bwMode="auto">
          <a:xfrm>
            <a:off x="6650856" y="5500688"/>
            <a:ext cx="2286000" cy="1357312"/>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pPr fontAlgn="auto">
              <a:spcBef>
                <a:spcPts val="0"/>
              </a:spcBef>
              <a:spcAft>
                <a:spcPts val="0"/>
              </a:spcAft>
              <a:buFontTx/>
              <a:buNone/>
            </a:pPr>
            <a:endParaRPr lang="sv-SE" sz="1800">
              <a:solidFill>
                <a:prstClr val="black"/>
              </a:solidFill>
              <a:latin typeface="Calibri"/>
            </a:endParaRPr>
          </a:p>
        </p:txBody>
      </p:sp>
      <p:grpSp>
        <p:nvGrpSpPr>
          <p:cNvPr id="6" name="Group 21"/>
          <p:cNvGrpSpPr>
            <a:grpSpLocks/>
          </p:cNvGrpSpPr>
          <p:nvPr/>
        </p:nvGrpSpPr>
        <p:grpSpPr bwMode="auto">
          <a:xfrm>
            <a:off x="619944" y="4933950"/>
            <a:ext cx="8610600" cy="825500"/>
            <a:chOff x="336" y="3108"/>
            <a:chExt cx="5424" cy="520"/>
          </a:xfrm>
        </p:grpSpPr>
        <p:sp>
          <p:nvSpPr>
            <p:cNvPr id="29710" name="Text Box 22"/>
            <p:cNvSpPr txBox="1">
              <a:spLocks noChangeArrowheads="1"/>
            </p:cNvSpPr>
            <p:nvPr/>
          </p:nvSpPr>
          <p:spPr bwMode="auto">
            <a:xfrm>
              <a:off x="336" y="3108"/>
              <a:ext cx="1056"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ct val="50000"/>
                </a:spcBef>
                <a:spcAft>
                  <a:spcPts val="0"/>
                </a:spcAft>
                <a:buFontTx/>
                <a:buNone/>
              </a:pPr>
              <a:r>
                <a:rPr lang="sv-SE" sz="1800" b="1">
                  <a:solidFill>
                    <a:prstClr val="black"/>
                  </a:solidFill>
                  <a:latin typeface="Arial Narrow" charset="0"/>
                </a:rPr>
                <a:t>Marknad och produkt</a:t>
              </a:r>
            </a:p>
          </p:txBody>
        </p:sp>
        <p:sp>
          <p:nvSpPr>
            <p:cNvPr id="29711" name="Text Box 23"/>
            <p:cNvSpPr txBox="1">
              <a:spLocks noChangeArrowheads="1"/>
            </p:cNvSpPr>
            <p:nvPr/>
          </p:nvSpPr>
          <p:spPr bwMode="auto">
            <a:xfrm>
              <a:off x="1488" y="3108"/>
              <a:ext cx="2112" cy="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ts val="0"/>
                </a:spcBef>
                <a:spcAft>
                  <a:spcPts val="0"/>
                </a:spcAft>
              </a:pPr>
              <a:r>
                <a:rPr lang="sv-SE" sz="1600">
                  <a:solidFill>
                    <a:prstClr val="black"/>
                  </a:solidFill>
                  <a:latin typeface="Arial Narrow" charset="0"/>
                </a:rPr>
                <a:t>Nya konsumentkrav</a:t>
              </a:r>
            </a:p>
            <a:p>
              <a:pPr eaLnBrk="1" fontAlgn="auto" hangingPunct="1">
                <a:spcBef>
                  <a:spcPts val="0"/>
                </a:spcBef>
                <a:spcAft>
                  <a:spcPts val="0"/>
                </a:spcAft>
              </a:pPr>
              <a:r>
                <a:rPr lang="sv-SE" sz="1600">
                  <a:solidFill>
                    <a:prstClr val="black"/>
                  </a:solidFill>
                  <a:latin typeface="Arial Narrow" charset="0"/>
                </a:rPr>
                <a:t>Nya produkter/tjänster från konkurrenter</a:t>
              </a:r>
            </a:p>
          </p:txBody>
        </p:sp>
        <p:sp>
          <p:nvSpPr>
            <p:cNvPr id="29712" name="Text Box 24"/>
            <p:cNvSpPr txBox="1">
              <a:spLocks noChangeArrowheads="1"/>
            </p:cNvSpPr>
            <p:nvPr/>
          </p:nvSpPr>
          <p:spPr bwMode="auto">
            <a:xfrm>
              <a:off x="3744" y="3108"/>
              <a:ext cx="2016" cy="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ts val="0"/>
                </a:spcBef>
                <a:spcAft>
                  <a:spcPts val="0"/>
                </a:spcAft>
              </a:pPr>
              <a:r>
                <a:rPr lang="sv-SE" sz="1600">
                  <a:solidFill>
                    <a:prstClr val="black"/>
                  </a:solidFill>
                  <a:latin typeface="Arial Narrow" charset="0"/>
                </a:rPr>
                <a:t>Nya produkter/tjänster</a:t>
              </a:r>
            </a:p>
            <a:p>
              <a:pPr eaLnBrk="1" fontAlgn="auto" hangingPunct="1">
                <a:spcBef>
                  <a:spcPts val="0"/>
                </a:spcBef>
                <a:spcAft>
                  <a:spcPts val="0"/>
                </a:spcAft>
              </a:pPr>
              <a:r>
                <a:rPr lang="sv-SE" sz="1600">
                  <a:solidFill>
                    <a:prstClr val="black"/>
                  </a:solidFill>
                  <a:latin typeface="Arial Narrow" charset="0"/>
                </a:rPr>
                <a:t>Marknad för certifierade produkter</a:t>
              </a:r>
            </a:p>
            <a:p>
              <a:pPr eaLnBrk="1" fontAlgn="auto" hangingPunct="1">
                <a:spcBef>
                  <a:spcPts val="0"/>
                </a:spcBef>
                <a:spcAft>
                  <a:spcPts val="0"/>
                </a:spcAft>
              </a:pPr>
              <a:r>
                <a:rPr lang="sv-SE" sz="1600">
                  <a:solidFill>
                    <a:prstClr val="black"/>
                  </a:solidFill>
                  <a:latin typeface="Arial Narrow" charset="0"/>
                </a:rPr>
                <a:t>Marknader för ekotjänster</a:t>
              </a:r>
            </a:p>
          </p:txBody>
        </p:sp>
      </p:grpSp>
      <p:sp>
        <p:nvSpPr>
          <p:cNvPr id="29708" name="Text Box 25"/>
          <p:cNvSpPr txBox="1">
            <a:spLocks noChangeArrowheads="1"/>
          </p:cNvSpPr>
          <p:nvPr/>
        </p:nvSpPr>
        <p:spPr bwMode="auto">
          <a:xfrm>
            <a:off x="251520" y="234950"/>
            <a:ext cx="8699624"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ct val="50000"/>
              </a:spcBef>
              <a:spcAft>
                <a:spcPts val="0"/>
              </a:spcAft>
              <a:buFontTx/>
              <a:buNone/>
            </a:pPr>
            <a:r>
              <a:rPr lang="sv-SE" sz="2600" dirty="0" smtClean="0">
                <a:solidFill>
                  <a:srgbClr val="637E8B"/>
                </a:solidFill>
                <a:latin typeface="Book Antiqua" charset="0"/>
                <a:ea typeface="Book Antiqua" charset="0"/>
                <a:cs typeface="Book Antiqua" charset="0"/>
              </a:rPr>
              <a:t>4: IDENTIFIERA RISKER OCH AFFÄRSMÖJLIGHETER</a:t>
            </a:r>
            <a:endParaRPr lang="sv-SE" sz="2600" dirty="0">
              <a:solidFill>
                <a:srgbClr val="637E8B"/>
              </a:solidFill>
              <a:latin typeface="Book Antiqua" charset="0"/>
              <a:ea typeface="Book Antiqua" charset="0"/>
              <a:cs typeface="Book Antiqua" charset="0"/>
            </a:endParaRPr>
          </a:p>
        </p:txBody>
      </p:sp>
      <p:sp>
        <p:nvSpPr>
          <p:cNvPr id="26" name="Text Box 5"/>
          <p:cNvSpPr txBox="1">
            <a:spLocks noChangeArrowheads="1"/>
          </p:cNvSpPr>
          <p:nvPr/>
        </p:nvSpPr>
        <p:spPr bwMode="auto">
          <a:xfrm>
            <a:off x="6087294" y="6162675"/>
            <a:ext cx="2357437"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15888" indent="-115888" eaLnBrk="0" hangingPunct="0">
              <a:defRPr sz="3600">
                <a:solidFill>
                  <a:srgbClr val="669900"/>
                </a:solidFill>
                <a:latin typeface="Gill Sans MT" charset="0"/>
                <a:ea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fontAlgn="auto" hangingPunct="1">
              <a:spcBef>
                <a:spcPts val="0"/>
              </a:spcBef>
              <a:spcAft>
                <a:spcPts val="0"/>
              </a:spcAft>
            </a:pPr>
            <a:r>
              <a:rPr lang="sv-SE" sz="1600">
                <a:solidFill>
                  <a:prstClr val="black"/>
                </a:solidFill>
                <a:latin typeface="Arial Narrow" charset="0"/>
              </a:rPr>
              <a:t>Förmånligare lån, lättare att attrahera investerare</a:t>
            </a:r>
          </a:p>
        </p:txBody>
      </p:sp>
    </p:spTree>
    <p:extLst>
      <p:ext uri="{BB962C8B-B14F-4D97-AF65-F5344CB8AC3E}">
        <p14:creationId xmlns:p14="http://schemas.microsoft.com/office/powerpoint/2010/main" val="987493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linds(horizont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406952" y="2400300"/>
            <a:ext cx="2133600" cy="1676400"/>
            <a:chOff x="4128" y="1392"/>
            <a:chExt cx="1344" cy="1056"/>
          </a:xfrm>
        </p:grpSpPr>
        <p:sp>
          <p:nvSpPr>
            <p:cNvPr id="30769" name="AutoShape 3"/>
            <p:cNvSpPr>
              <a:spLocks noChangeAspect="1" noChangeArrowheads="1"/>
            </p:cNvSpPr>
            <p:nvPr/>
          </p:nvSpPr>
          <p:spPr bwMode="auto">
            <a:xfrm>
              <a:off x="4128" y="1392"/>
              <a:ext cx="1296" cy="1056"/>
            </a:xfrm>
            <a:prstGeom prst="homePlate">
              <a:avLst>
                <a:gd name="adj" fmla="val 8233"/>
              </a:avLst>
            </a:prstGeom>
            <a:solidFill>
              <a:srgbClr val="FFFFCC"/>
            </a:solidFill>
            <a:ln w="12700">
              <a:solidFill>
                <a:srgbClr val="000066"/>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30770" name="Rectangle 4"/>
            <p:cNvSpPr>
              <a:spLocks noChangeAspect="1" noChangeArrowheads="1"/>
            </p:cNvSpPr>
            <p:nvPr/>
          </p:nvSpPr>
          <p:spPr bwMode="auto">
            <a:xfrm>
              <a:off x="4560" y="1687"/>
              <a:ext cx="912"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marL="174625" indent="-174625" defTabSz="874713" eaLnBrk="0" fontAlgn="auto" hangingPunct="0">
                <a:spcBef>
                  <a:spcPts val="0"/>
                </a:spcBef>
                <a:spcAft>
                  <a:spcPts val="0"/>
                </a:spcAft>
                <a:buFontTx/>
                <a:buNone/>
              </a:pPr>
              <a:r>
                <a:rPr lang="en-US" sz="1800" b="1">
                  <a:solidFill>
                    <a:srgbClr val="003399"/>
                  </a:solidFill>
                  <a:latin typeface="Arial Narrow" charset="0"/>
                  <a:ea typeface="PMingLiU" charset="0"/>
                  <a:cs typeface="Arial" charset="0"/>
                </a:rPr>
                <a:t>5. Strategi</a:t>
              </a:r>
            </a:p>
          </p:txBody>
        </p:sp>
      </p:grpSp>
      <p:grpSp>
        <p:nvGrpSpPr>
          <p:cNvPr id="3" name="Group 6"/>
          <p:cNvGrpSpPr>
            <a:grpSpLocks/>
          </p:cNvGrpSpPr>
          <p:nvPr/>
        </p:nvGrpSpPr>
        <p:grpSpPr bwMode="auto">
          <a:xfrm>
            <a:off x="4959152" y="2397125"/>
            <a:ext cx="1952625" cy="1676400"/>
            <a:chOff x="3216" y="1390"/>
            <a:chExt cx="1230" cy="1056"/>
          </a:xfrm>
        </p:grpSpPr>
        <p:sp>
          <p:nvSpPr>
            <p:cNvPr id="30767" name="AutoShape 7"/>
            <p:cNvSpPr>
              <a:spLocks noChangeAspect="1" noChangeArrowheads="1"/>
            </p:cNvSpPr>
            <p:nvPr/>
          </p:nvSpPr>
          <p:spPr bwMode="auto">
            <a:xfrm>
              <a:off x="3216" y="1390"/>
              <a:ext cx="1200" cy="1056"/>
            </a:xfrm>
            <a:prstGeom prst="homePlate">
              <a:avLst>
                <a:gd name="adj" fmla="val 7623"/>
              </a:avLst>
            </a:prstGeom>
            <a:solidFill>
              <a:srgbClr val="FFFFCC"/>
            </a:solidFill>
            <a:ln w="12700">
              <a:solidFill>
                <a:srgbClr val="000066"/>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30768" name="Rectangle 8"/>
            <p:cNvSpPr>
              <a:spLocks noChangeAspect="1" noChangeArrowheads="1"/>
            </p:cNvSpPr>
            <p:nvPr/>
          </p:nvSpPr>
          <p:spPr bwMode="auto">
            <a:xfrm>
              <a:off x="3408" y="1671"/>
              <a:ext cx="1038" cy="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marL="174625" indent="-174625" defTabSz="874713" eaLnBrk="0" fontAlgn="auto" hangingPunct="0">
                <a:spcBef>
                  <a:spcPts val="0"/>
                </a:spcBef>
                <a:spcAft>
                  <a:spcPts val="0"/>
                </a:spcAft>
                <a:buFontTx/>
                <a:buNone/>
              </a:pPr>
              <a:r>
                <a:rPr lang="en-US" sz="1800" b="1">
                  <a:solidFill>
                    <a:srgbClr val="003399"/>
                  </a:solidFill>
                  <a:latin typeface="Arial Narrow" charset="0"/>
                  <a:ea typeface="PMingLiU" charset="0"/>
                  <a:cs typeface="Arial" charset="0"/>
                </a:rPr>
                <a:t>4. Risker och affärs-möjligheter</a:t>
              </a:r>
            </a:p>
          </p:txBody>
        </p:sp>
      </p:grpSp>
      <p:grpSp>
        <p:nvGrpSpPr>
          <p:cNvPr id="4" name="Group 9"/>
          <p:cNvGrpSpPr>
            <a:grpSpLocks/>
          </p:cNvGrpSpPr>
          <p:nvPr/>
        </p:nvGrpSpPr>
        <p:grpSpPr bwMode="auto">
          <a:xfrm>
            <a:off x="3511352" y="2400300"/>
            <a:ext cx="1676400" cy="1676400"/>
            <a:chOff x="2304" y="1392"/>
            <a:chExt cx="1056" cy="1056"/>
          </a:xfrm>
        </p:grpSpPr>
        <p:sp>
          <p:nvSpPr>
            <p:cNvPr id="30765" name="AutoShape 10"/>
            <p:cNvSpPr>
              <a:spLocks noChangeAspect="1" noChangeArrowheads="1"/>
            </p:cNvSpPr>
            <p:nvPr/>
          </p:nvSpPr>
          <p:spPr bwMode="auto">
            <a:xfrm>
              <a:off x="2304" y="1392"/>
              <a:ext cx="1056" cy="1056"/>
            </a:xfrm>
            <a:prstGeom prst="homePlate">
              <a:avLst>
                <a:gd name="adj" fmla="val 6708"/>
              </a:avLst>
            </a:prstGeom>
            <a:solidFill>
              <a:srgbClr val="FFFFCC"/>
            </a:solidFill>
            <a:ln w="12700">
              <a:solidFill>
                <a:srgbClr val="000066"/>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30766" name="Rectangle 11"/>
            <p:cNvSpPr>
              <a:spLocks noChangeAspect="1" noChangeArrowheads="1"/>
            </p:cNvSpPr>
            <p:nvPr/>
          </p:nvSpPr>
          <p:spPr bwMode="auto">
            <a:xfrm>
              <a:off x="2448" y="1665"/>
              <a:ext cx="912" cy="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marL="174625" indent="-174625" defTabSz="874713" eaLnBrk="0" fontAlgn="auto" hangingPunct="0">
                <a:spcBef>
                  <a:spcPts val="0"/>
                </a:spcBef>
                <a:spcAft>
                  <a:spcPts val="0"/>
                </a:spcAft>
                <a:buFontTx/>
                <a:buNone/>
              </a:pPr>
              <a:r>
                <a:rPr lang="en-US" sz="1800" b="1">
                  <a:solidFill>
                    <a:srgbClr val="003399"/>
                  </a:solidFill>
                  <a:latin typeface="Arial Narrow" charset="0"/>
                  <a:ea typeface="PMingLiU" charset="0"/>
                  <a:cs typeface="Arial" charset="0"/>
                </a:rPr>
                <a:t>3. Trender i företagets ekotjänster</a:t>
              </a:r>
            </a:p>
          </p:txBody>
        </p:sp>
      </p:grpSp>
      <p:grpSp>
        <p:nvGrpSpPr>
          <p:cNvPr id="5" name="Group 12"/>
          <p:cNvGrpSpPr>
            <a:grpSpLocks/>
          </p:cNvGrpSpPr>
          <p:nvPr/>
        </p:nvGrpSpPr>
        <p:grpSpPr bwMode="auto">
          <a:xfrm>
            <a:off x="1682552" y="2397125"/>
            <a:ext cx="1981200" cy="1676400"/>
            <a:chOff x="1152" y="1390"/>
            <a:chExt cx="1248" cy="1056"/>
          </a:xfrm>
        </p:grpSpPr>
        <p:sp>
          <p:nvSpPr>
            <p:cNvPr id="30763" name="AutoShape 13"/>
            <p:cNvSpPr>
              <a:spLocks noChangeAspect="1" noChangeArrowheads="1"/>
            </p:cNvSpPr>
            <p:nvPr/>
          </p:nvSpPr>
          <p:spPr bwMode="auto">
            <a:xfrm>
              <a:off x="1152" y="1390"/>
              <a:ext cx="1248" cy="1056"/>
            </a:xfrm>
            <a:prstGeom prst="homePlate">
              <a:avLst>
                <a:gd name="adj" fmla="val 7928"/>
              </a:avLst>
            </a:prstGeom>
            <a:solidFill>
              <a:srgbClr val="FFFFCC"/>
            </a:solidFill>
            <a:ln w="12700">
              <a:solidFill>
                <a:srgbClr val="000066"/>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30764" name="Rectangle 14"/>
            <p:cNvSpPr>
              <a:spLocks noChangeAspect="1" noChangeArrowheads="1"/>
            </p:cNvSpPr>
            <p:nvPr/>
          </p:nvSpPr>
          <p:spPr bwMode="auto">
            <a:xfrm>
              <a:off x="1440" y="1671"/>
              <a:ext cx="883" cy="6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marL="174625" indent="-174625" defTabSz="874713" eaLnBrk="0" fontAlgn="auto" hangingPunct="0">
                <a:spcBef>
                  <a:spcPts val="0"/>
                </a:spcBef>
                <a:spcAft>
                  <a:spcPts val="0"/>
                </a:spcAft>
                <a:buFontTx/>
                <a:buNone/>
              </a:pPr>
              <a:r>
                <a:rPr lang="en-US" sz="1800" b="1">
                  <a:solidFill>
                    <a:srgbClr val="003399"/>
                  </a:solidFill>
                  <a:latin typeface="Arial Narrow" charset="0"/>
                  <a:ea typeface="PMingLiU" charset="0"/>
                  <a:cs typeface="Arial" charset="0"/>
                </a:rPr>
                <a:t>2. Företagets kopplingar till ekotjänster</a:t>
              </a:r>
            </a:p>
          </p:txBody>
        </p:sp>
      </p:grpSp>
      <p:grpSp>
        <p:nvGrpSpPr>
          <p:cNvPr id="6" name="Group 15"/>
          <p:cNvGrpSpPr>
            <a:grpSpLocks/>
          </p:cNvGrpSpPr>
          <p:nvPr/>
        </p:nvGrpSpPr>
        <p:grpSpPr bwMode="auto">
          <a:xfrm>
            <a:off x="539552" y="2397125"/>
            <a:ext cx="1524000" cy="1676400"/>
            <a:chOff x="432" y="1390"/>
            <a:chExt cx="960" cy="1056"/>
          </a:xfrm>
        </p:grpSpPr>
        <p:sp>
          <p:nvSpPr>
            <p:cNvPr id="30761" name="AutoShape 16"/>
            <p:cNvSpPr>
              <a:spLocks noChangeAspect="1" noChangeArrowheads="1"/>
            </p:cNvSpPr>
            <p:nvPr/>
          </p:nvSpPr>
          <p:spPr bwMode="auto">
            <a:xfrm>
              <a:off x="432" y="1390"/>
              <a:ext cx="960" cy="1056"/>
            </a:xfrm>
            <a:prstGeom prst="homePlate">
              <a:avLst>
                <a:gd name="adj" fmla="val 10278"/>
              </a:avLst>
            </a:prstGeom>
            <a:solidFill>
              <a:srgbClr val="FFFFCC"/>
            </a:solidFill>
            <a:ln w="12700">
              <a:solidFill>
                <a:srgbClr val="000066"/>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30762" name="Rectangle 17"/>
            <p:cNvSpPr>
              <a:spLocks noChangeAspect="1" noChangeArrowheads="1"/>
            </p:cNvSpPr>
            <p:nvPr/>
          </p:nvSpPr>
          <p:spPr bwMode="auto">
            <a:xfrm>
              <a:off x="576" y="1678"/>
              <a:ext cx="672"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marL="174625" indent="-174625" defTabSz="874713" eaLnBrk="0" fontAlgn="auto" hangingPunct="0">
                <a:spcBef>
                  <a:spcPts val="0"/>
                </a:spcBef>
                <a:spcAft>
                  <a:spcPts val="0"/>
                </a:spcAft>
                <a:buFontTx/>
                <a:buNone/>
              </a:pPr>
              <a:r>
                <a:rPr lang="en-US" sz="1800" b="1">
                  <a:solidFill>
                    <a:srgbClr val="003399"/>
                  </a:solidFill>
                  <a:latin typeface="Arial Narrow" charset="0"/>
                  <a:ea typeface="PMingLiU" charset="0"/>
                  <a:cs typeface="Arial" charset="0"/>
                </a:rPr>
                <a:t>1. Avgränsa</a:t>
              </a:r>
            </a:p>
          </p:txBody>
        </p:sp>
      </p:grpSp>
      <p:grpSp>
        <p:nvGrpSpPr>
          <p:cNvPr id="30728" name="Group 18"/>
          <p:cNvGrpSpPr>
            <a:grpSpLocks/>
          </p:cNvGrpSpPr>
          <p:nvPr/>
        </p:nvGrpSpPr>
        <p:grpSpPr bwMode="auto">
          <a:xfrm>
            <a:off x="6264597" y="5876925"/>
            <a:ext cx="685800" cy="682625"/>
            <a:chOff x="2383" y="3438"/>
            <a:chExt cx="396" cy="394"/>
          </a:xfrm>
        </p:grpSpPr>
        <p:sp>
          <p:nvSpPr>
            <p:cNvPr id="30730" name="Rectangle 19"/>
            <p:cNvSpPr>
              <a:spLocks noChangeArrowheads="1"/>
            </p:cNvSpPr>
            <p:nvPr/>
          </p:nvSpPr>
          <p:spPr bwMode="auto">
            <a:xfrm rot="-2700000">
              <a:off x="2581" y="3618"/>
              <a:ext cx="115" cy="3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30731" name="Rectangle 20"/>
            <p:cNvSpPr>
              <a:spLocks noChangeArrowheads="1"/>
            </p:cNvSpPr>
            <p:nvPr/>
          </p:nvSpPr>
          <p:spPr bwMode="auto">
            <a:xfrm rot="-2700000">
              <a:off x="2703" y="3531"/>
              <a:ext cx="42" cy="4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30732" name="Rectangle 21"/>
            <p:cNvSpPr>
              <a:spLocks noChangeArrowheads="1"/>
            </p:cNvSpPr>
            <p:nvPr/>
          </p:nvSpPr>
          <p:spPr bwMode="auto">
            <a:xfrm rot="-2700000">
              <a:off x="2706" y="3534"/>
              <a:ext cx="36" cy="3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30733" name="Rectangle 22"/>
            <p:cNvSpPr>
              <a:spLocks noChangeArrowheads="1"/>
            </p:cNvSpPr>
            <p:nvPr/>
          </p:nvSpPr>
          <p:spPr bwMode="auto">
            <a:xfrm rot="-2700000">
              <a:off x="2572" y="3504"/>
              <a:ext cx="129" cy="4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30734" name="Rectangle 23"/>
            <p:cNvSpPr>
              <a:spLocks noChangeArrowheads="1"/>
            </p:cNvSpPr>
            <p:nvPr/>
          </p:nvSpPr>
          <p:spPr bwMode="auto">
            <a:xfrm rot="-2700000">
              <a:off x="2575" y="3507"/>
              <a:ext cx="123" cy="3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30735" name="Rectangle 24"/>
            <p:cNvSpPr>
              <a:spLocks noChangeArrowheads="1"/>
            </p:cNvSpPr>
            <p:nvPr/>
          </p:nvSpPr>
          <p:spPr bwMode="auto">
            <a:xfrm rot="-2700000">
              <a:off x="2561" y="3633"/>
              <a:ext cx="40" cy="119"/>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30736" name="Rectangle 25"/>
            <p:cNvSpPr>
              <a:spLocks noChangeArrowheads="1"/>
            </p:cNvSpPr>
            <p:nvPr/>
          </p:nvSpPr>
          <p:spPr bwMode="auto">
            <a:xfrm rot="-2700000">
              <a:off x="2564" y="3636"/>
              <a:ext cx="34" cy="113"/>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30737" name="Rectangle 26"/>
            <p:cNvSpPr>
              <a:spLocks noChangeArrowheads="1"/>
            </p:cNvSpPr>
            <p:nvPr/>
          </p:nvSpPr>
          <p:spPr bwMode="auto">
            <a:xfrm rot="-2700000">
              <a:off x="2478" y="3473"/>
              <a:ext cx="40" cy="4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30738" name="Rectangle 27"/>
            <p:cNvSpPr>
              <a:spLocks noChangeArrowheads="1"/>
            </p:cNvSpPr>
            <p:nvPr/>
          </p:nvSpPr>
          <p:spPr bwMode="auto">
            <a:xfrm rot="-2700000">
              <a:off x="2481" y="3476"/>
              <a:ext cx="34" cy="3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30739" name="Rectangle 28"/>
            <p:cNvSpPr>
              <a:spLocks noChangeArrowheads="1"/>
            </p:cNvSpPr>
            <p:nvPr/>
          </p:nvSpPr>
          <p:spPr bwMode="auto">
            <a:xfrm rot="-2700000">
              <a:off x="2642" y="3745"/>
              <a:ext cx="40" cy="55"/>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30740" name="Rectangle 29"/>
            <p:cNvSpPr>
              <a:spLocks noChangeArrowheads="1"/>
            </p:cNvSpPr>
            <p:nvPr/>
          </p:nvSpPr>
          <p:spPr bwMode="auto">
            <a:xfrm rot="-2700000">
              <a:off x="2645" y="3748"/>
              <a:ext cx="34" cy="49"/>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30741" name="Rectangle 30"/>
            <p:cNvSpPr>
              <a:spLocks noChangeArrowheads="1"/>
            </p:cNvSpPr>
            <p:nvPr/>
          </p:nvSpPr>
          <p:spPr bwMode="auto">
            <a:xfrm rot="-2700000">
              <a:off x="2420" y="3700"/>
              <a:ext cx="42" cy="4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30742" name="Rectangle 31"/>
            <p:cNvSpPr>
              <a:spLocks noChangeArrowheads="1"/>
            </p:cNvSpPr>
            <p:nvPr/>
          </p:nvSpPr>
          <p:spPr bwMode="auto">
            <a:xfrm rot="-2700000">
              <a:off x="2423" y="3703"/>
              <a:ext cx="36" cy="3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30743" name="Rectangle 32"/>
            <p:cNvSpPr>
              <a:spLocks noChangeArrowheads="1"/>
            </p:cNvSpPr>
            <p:nvPr/>
          </p:nvSpPr>
          <p:spPr bwMode="auto">
            <a:xfrm rot="-2700000">
              <a:off x="2561" y="3513"/>
              <a:ext cx="40" cy="126"/>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30744" name="Rectangle 33"/>
            <p:cNvSpPr>
              <a:spLocks noChangeArrowheads="1"/>
            </p:cNvSpPr>
            <p:nvPr/>
          </p:nvSpPr>
          <p:spPr bwMode="auto">
            <a:xfrm rot="-2700000">
              <a:off x="2564" y="3516"/>
              <a:ext cx="34" cy="12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30745" name="Freeform 34"/>
            <p:cNvSpPr>
              <a:spLocks/>
            </p:cNvSpPr>
            <p:nvPr/>
          </p:nvSpPr>
          <p:spPr bwMode="auto">
            <a:xfrm>
              <a:off x="2527" y="3691"/>
              <a:ext cx="169" cy="141"/>
            </a:xfrm>
            <a:custGeom>
              <a:avLst/>
              <a:gdLst>
                <a:gd name="T0" fmla="*/ 0 w 169"/>
                <a:gd name="T1" fmla="*/ 84 h 141"/>
                <a:gd name="T2" fmla="*/ 28 w 169"/>
                <a:gd name="T3" fmla="*/ 56 h 141"/>
                <a:gd name="T4" fmla="*/ 56 w 169"/>
                <a:gd name="T5" fmla="*/ 84 h 141"/>
                <a:gd name="T6" fmla="*/ 141 w 169"/>
                <a:gd name="T7" fmla="*/ 0 h 141"/>
                <a:gd name="T8" fmla="*/ 168 w 169"/>
                <a:gd name="T9" fmla="*/ 27 h 141"/>
                <a:gd name="T10" fmla="*/ 55 w 169"/>
                <a:gd name="T11" fmla="*/ 140 h 141"/>
                <a:gd name="T12" fmla="*/ 28 w 169"/>
                <a:gd name="T13" fmla="*/ 113 h 141"/>
                <a:gd name="T14" fmla="*/ 0 w 169"/>
                <a:gd name="T15" fmla="*/ 84 h 141"/>
                <a:gd name="T16" fmla="*/ 0 60000 65536"/>
                <a:gd name="T17" fmla="*/ 0 60000 65536"/>
                <a:gd name="T18" fmla="*/ 0 60000 65536"/>
                <a:gd name="T19" fmla="*/ 0 60000 65536"/>
                <a:gd name="T20" fmla="*/ 0 60000 65536"/>
                <a:gd name="T21" fmla="*/ 0 60000 65536"/>
                <a:gd name="T22" fmla="*/ 0 60000 65536"/>
                <a:gd name="T23" fmla="*/ 0 60000 65536"/>
                <a:gd name="T24" fmla="*/ 0 w 169"/>
                <a:gd name="T25" fmla="*/ 0 h 141"/>
                <a:gd name="T26" fmla="*/ 169 w 16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9" h="141">
                  <a:moveTo>
                    <a:pt x="0" y="84"/>
                  </a:moveTo>
                  <a:lnTo>
                    <a:pt x="28" y="56"/>
                  </a:lnTo>
                  <a:lnTo>
                    <a:pt x="56" y="84"/>
                  </a:lnTo>
                  <a:lnTo>
                    <a:pt x="141" y="0"/>
                  </a:lnTo>
                  <a:lnTo>
                    <a:pt x="168" y="27"/>
                  </a:lnTo>
                  <a:lnTo>
                    <a:pt x="55" y="140"/>
                  </a:lnTo>
                  <a:lnTo>
                    <a:pt x="28" y="113"/>
                  </a:lnTo>
                  <a:lnTo>
                    <a:pt x="0" y="84"/>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30746" name="Freeform 35"/>
            <p:cNvSpPr>
              <a:spLocks/>
            </p:cNvSpPr>
            <p:nvPr/>
          </p:nvSpPr>
          <p:spPr bwMode="auto">
            <a:xfrm>
              <a:off x="2527" y="3691"/>
              <a:ext cx="169" cy="141"/>
            </a:xfrm>
            <a:custGeom>
              <a:avLst/>
              <a:gdLst>
                <a:gd name="T0" fmla="*/ 0 w 169"/>
                <a:gd name="T1" fmla="*/ 84 h 141"/>
                <a:gd name="T2" fmla="*/ 28 w 169"/>
                <a:gd name="T3" fmla="*/ 56 h 141"/>
                <a:gd name="T4" fmla="*/ 56 w 169"/>
                <a:gd name="T5" fmla="*/ 84 h 141"/>
                <a:gd name="T6" fmla="*/ 141 w 169"/>
                <a:gd name="T7" fmla="*/ 0 h 141"/>
                <a:gd name="T8" fmla="*/ 168 w 169"/>
                <a:gd name="T9" fmla="*/ 27 h 141"/>
                <a:gd name="T10" fmla="*/ 55 w 169"/>
                <a:gd name="T11" fmla="*/ 140 h 141"/>
                <a:gd name="T12" fmla="*/ 28 w 169"/>
                <a:gd name="T13" fmla="*/ 113 h 141"/>
                <a:gd name="T14" fmla="*/ 0 w 169"/>
                <a:gd name="T15" fmla="*/ 84 h 141"/>
                <a:gd name="T16" fmla="*/ 0 60000 65536"/>
                <a:gd name="T17" fmla="*/ 0 60000 65536"/>
                <a:gd name="T18" fmla="*/ 0 60000 65536"/>
                <a:gd name="T19" fmla="*/ 0 60000 65536"/>
                <a:gd name="T20" fmla="*/ 0 60000 65536"/>
                <a:gd name="T21" fmla="*/ 0 60000 65536"/>
                <a:gd name="T22" fmla="*/ 0 60000 65536"/>
                <a:gd name="T23" fmla="*/ 0 60000 65536"/>
                <a:gd name="T24" fmla="*/ 0 w 169"/>
                <a:gd name="T25" fmla="*/ 0 h 141"/>
                <a:gd name="T26" fmla="*/ 169 w 16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9" h="141">
                  <a:moveTo>
                    <a:pt x="0" y="84"/>
                  </a:moveTo>
                  <a:lnTo>
                    <a:pt x="28" y="56"/>
                  </a:lnTo>
                  <a:lnTo>
                    <a:pt x="56" y="84"/>
                  </a:lnTo>
                  <a:lnTo>
                    <a:pt x="141" y="0"/>
                  </a:lnTo>
                  <a:lnTo>
                    <a:pt x="168" y="27"/>
                  </a:lnTo>
                  <a:lnTo>
                    <a:pt x="55" y="140"/>
                  </a:lnTo>
                  <a:lnTo>
                    <a:pt x="28" y="113"/>
                  </a:lnTo>
                  <a:lnTo>
                    <a:pt x="0" y="84"/>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30747" name="Rectangle 36"/>
            <p:cNvSpPr>
              <a:spLocks noChangeArrowheads="1"/>
            </p:cNvSpPr>
            <p:nvPr/>
          </p:nvSpPr>
          <p:spPr bwMode="auto">
            <a:xfrm rot="-2700000">
              <a:off x="2465" y="3729"/>
              <a:ext cx="120" cy="4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30748" name="Rectangle 37"/>
            <p:cNvSpPr>
              <a:spLocks noChangeArrowheads="1"/>
            </p:cNvSpPr>
            <p:nvPr/>
          </p:nvSpPr>
          <p:spPr bwMode="auto">
            <a:xfrm rot="-2700000">
              <a:off x="2468" y="3732"/>
              <a:ext cx="114" cy="3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30749" name="Freeform 38"/>
            <p:cNvSpPr>
              <a:spLocks/>
            </p:cNvSpPr>
            <p:nvPr/>
          </p:nvSpPr>
          <p:spPr bwMode="auto">
            <a:xfrm>
              <a:off x="2469" y="3438"/>
              <a:ext cx="171" cy="143"/>
            </a:xfrm>
            <a:custGeom>
              <a:avLst/>
              <a:gdLst>
                <a:gd name="T0" fmla="*/ 141 w 171"/>
                <a:gd name="T1" fmla="*/ 28 h 143"/>
                <a:gd name="T2" fmla="*/ 170 w 171"/>
                <a:gd name="T3" fmla="*/ 56 h 143"/>
                <a:gd name="T4" fmla="*/ 141 w 171"/>
                <a:gd name="T5" fmla="*/ 85 h 143"/>
                <a:gd name="T6" fmla="*/ 114 w 171"/>
                <a:gd name="T7" fmla="*/ 58 h 143"/>
                <a:gd name="T8" fmla="*/ 30 w 171"/>
                <a:gd name="T9" fmla="*/ 142 h 143"/>
                <a:gd name="T10" fmla="*/ 0 w 171"/>
                <a:gd name="T11" fmla="*/ 113 h 143"/>
                <a:gd name="T12" fmla="*/ 113 w 171"/>
                <a:gd name="T13" fmla="*/ 0 h 143"/>
                <a:gd name="T14" fmla="*/ 141 w 171"/>
                <a:gd name="T15" fmla="*/ 28 h 143"/>
                <a:gd name="T16" fmla="*/ 0 60000 65536"/>
                <a:gd name="T17" fmla="*/ 0 60000 65536"/>
                <a:gd name="T18" fmla="*/ 0 60000 65536"/>
                <a:gd name="T19" fmla="*/ 0 60000 65536"/>
                <a:gd name="T20" fmla="*/ 0 60000 65536"/>
                <a:gd name="T21" fmla="*/ 0 60000 65536"/>
                <a:gd name="T22" fmla="*/ 0 60000 65536"/>
                <a:gd name="T23" fmla="*/ 0 60000 65536"/>
                <a:gd name="T24" fmla="*/ 0 w 171"/>
                <a:gd name="T25" fmla="*/ 0 h 143"/>
                <a:gd name="T26" fmla="*/ 171 w 171"/>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1" h="143">
                  <a:moveTo>
                    <a:pt x="141" y="28"/>
                  </a:moveTo>
                  <a:lnTo>
                    <a:pt x="170" y="56"/>
                  </a:lnTo>
                  <a:lnTo>
                    <a:pt x="141" y="85"/>
                  </a:lnTo>
                  <a:lnTo>
                    <a:pt x="114" y="58"/>
                  </a:lnTo>
                  <a:lnTo>
                    <a:pt x="30" y="142"/>
                  </a:lnTo>
                  <a:lnTo>
                    <a:pt x="0" y="113"/>
                  </a:lnTo>
                  <a:lnTo>
                    <a:pt x="113" y="0"/>
                  </a:lnTo>
                  <a:lnTo>
                    <a:pt x="141" y="28"/>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30750" name="Freeform 39"/>
            <p:cNvSpPr>
              <a:spLocks/>
            </p:cNvSpPr>
            <p:nvPr/>
          </p:nvSpPr>
          <p:spPr bwMode="auto">
            <a:xfrm>
              <a:off x="2469" y="3438"/>
              <a:ext cx="171" cy="143"/>
            </a:xfrm>
            <a:custGeom>
              <a:avLst/>
              <a:gdLst>
                <a:gd name="T0" fmla="*/ 141 w 171"/>
                <a:gd name="T1" fmla="*/ 28 h 143"/>
                <a:gd name="T2" fmla="*/ 170 w 171"/>
                <a:gd name="T3" fmla="*/ 56 h 143"/>
                <a:gd name="T4" fmla="*/ 141 w 171"/>
                <a:gd name="T5" fmla="*/ 85 h 143"/>
                <a:gd name="T6" fmla="*/ 114 w 171"/>
                <a:gd name="T7" fmla="*/ 58 h 143"/>
                <a:gd name="T8" fmla="*/ 30 w 171"/>
                <a:gd name="T9" fmla="*/ 142 h 143"/>
                <a:gd name="T10" fmla="*/ 0 w 171"/>
                <a:gd name="T11" fmla="*/ 113 h 143"/>
                <a:gd name="T12" fmla="*/ 113 w 171"/>
                <a:gd name="T13" fmla="*/ 0 h 143"/>
                <a:gd name="T14" fmla="*/ 141 w 171"/>
                <a:gd name="T15" fmla="*/ 28 h 143"/>
                <a:gd name="T16" fmla="*/ 0 60000 65536"/>
                <a:gd name="T17" fmla="*/ 0 60000 65536"/>
                <a:gd name="T18" fmla="*/ 0 60000 65536"/>
                <a:gd name="T19" fmla="*/ 0 60000 65536"/>
                <a:gd name="T20" fmla="*/ 0 60000 65536"/>
                <a:gd name="T21" fmla="*/ 0 60000 65536"/>
                <a:gd name="T22" fmla="*/ 0 60000 65536"/>
                <a:gd name="T23" fmla="*/ 0 60000 65536"/>
                <a:gd name="T24" fmla="*/ 0 w 171"/>
                <a:gd name="T25" fmla="*/ 0 h 143"/>
                <a:gd name="T26" fmla="*/ 171 w 171"/>
                <a:gd name="T27" fmla="*/ 143 h 1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1" h="143">
                  <a:moveTo>
                    <a:pt x="141" y="28"/>
                  </a:moveTo>
                  <a:lnTo>
                    <a:pt x="170" y="56"/>
                  </a:lnTo>
                  <a:lnTo>
                    <a:pt x="141" y="85"/>
                  </a:lnTo>
                  <a:lnTo>
                    <a:pt x="114" y="58"/>
                  </a:lnTo>
                  <a:lnTo>
                    <a:pt x="30" y="142"/>
                  </a:lnTo>
                  <a:lnTo>
                    <a:pt x="0" y="113"/>
                  </a:lnTo>
                  <a:lnTo>
                    <a:pt x="113" y="0"/>
                  </a:lnTo>
                  <a:lnTo>
                    <a:pt x="141" y="28"/>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30751" name="Freeform 40"/>
            <p:cNvSpPr>
              <a:spLocks/>
            </p:cNvSpPr>
            <p:nvPr/>
          </p:nvSpPr>
          <p:spPr bwMode="auto">
            <a:xfrm>
              <a:off x="2637" y="3522"/>
              <a:ext cx="142" cy="170"/>
            </a:xfrm>
            <a:custGeom>
              <a:avLst/>
              <a:gdLst>
                <a:gd name="T0" fmla="*/ 84 w 142"/>
                <a:gd name="T1" fmla="*/ 113 h 170"/>
                <a:gd name="T2" fmla="*/ 57 w 142"/>
                <a:gd name="T3" fmla="*/ 141 h 170"/>
                <a:gd name="T4" fmla="*/ 84 w 142"/>
                <a:gd name="T5" fmla="*/ 169 h 170"/>
                <a:gd name="T6" fmla="*/ 141 w 142"/>
                <a:gd name="T7" fmla="*/ 112 h 170"/>
                <a:gd name="T8" fmla="*/ 113 w 142"/>
                <a:gd name="T9" fmla="*/ 84 h 170"/>
                <a:gd name="T10" fmla="*/ 29 w 142"/>
                <a:gd name="T11" fmla="*/ 0 h 170"/>
                <a:gd name="T12" fmla="*/ 0 w 142"/>
                <a:gd name="T13" fmla="*/ 29 h 170"/>
                <a:gd name="T14" fmla="*/ 84 w 142"/>
                <a:gd name="T15" fmla="*/ 113 h 170"/>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170"/>
                <a:gd name="T26" fmla="*/ 142 w 142"/>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170">
                  <a:moveTo>
                    <a:pt x="84" y="113"/>
                  </a:moveTo>
                  <a:lnTo>
                    <a:pt x="57" y="141"/>
                  </a:lnTo>
                  <a:lnTo>
                    <a:pt x="84" y="169"/>
                  </a:lnTo>
                  <a:lnTo>
                    <a:pt x="141" y="112"/>
                  </a:lnTo>
                  <a:lnTo>
                    <a:pt x="113" y="84"/>
                  </a:lnTo>
                  <a:lnTo>
                    <a:pt x="29" y="0"/>
                  </a:lnTo>
                  <a:lnTo>
                    <a:pt x="0" y="29"/>
                  </a:lnTo>
                  <a:lnTo>
                    <a:pt x="84" y="113"/>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30752" name="Freeform 41"/>
            <p:cNvSpPr>
              <a:spLocks/>
            </p:cNvSpPr>
            <p:nvPr/>
          </p:nvSpPr>
          <p:spPr bwMode="auto">
            <a:xfrm>
              <a:off x="2637" y="3522"/>
              <a:ext cx="142" cy="170"/>
            </a:xfrm>
            <a:custGeom>
              <a:avLst/>
              <a:gdLst>
                <a:gd name="T0" fmla="*/ 84 w 142"/>
                <a:gd name="T1" fmla="*/ 113 h 170"/>
                <a:gd name="T2" fmla="*/ 57 w 142"/>
                <a:gd name="T3" fmla="*/ 141 h 170"/>
                <a:gd name="T4" fmla="*/ 84 w 142"/>
                <a:gd name="T5" fmla="*/ 169 h 170"/>
                <a:gd name="T6" fmla="*/ 141 w 142"/>
                <a:gd name="T7" fmla="*/ 112 h 170"/>
                <a:gd name="T8" fmla="*/ 113 w 142"/>
                <a:gd name="T9" fmla="*/ 84 h 170"/>
                <a:gd name="T10" fmla="*/ 29 w 142"/>
                <a:gd name="T11" fmla="*/ 0 h 170"/>
                <a:gd name="T12" fmla="*/ 0 w 142"/>
                <a:gd name="T13" fmla="*/ 29 h 170"/>
                <a:gd name="T14" fmla="*/ 84 w 142"/>
                <a:gd name="T15" fmla="*/ 113 h 170"/>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170"/>
                <a:gd name="T26" fmla="*/ 142 w 142"/>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170">
                  <a:moveTo>
                    <a:pt x="84" y="113"/>
                  </a:moveTo>
                  <a:lnTo>
                    <a:pt x="57" y="141"/>
                  </a:lnTo>
                  <a:lnTo>
                    <a:pt x="84" y="169"/>
                  </a:lnTo>
                  <a:lnTo>
                    <a:pt x="141" y="112"/>
                  </a:lnTo>
                  <a:lnTo>
                    <a:pt x="113" y="84"/>
                  </a:lnTo>
                  <a:lnTo>
                    <a:pt x="29" y="0"/>
                  </a:lnTo>
                  <a:lnTo>
                    <a:pt x="0" y="29"/>
                  </a:lnTo>
                  <a:lnTo>
                    <a:pt x="84" y="113"/>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30753" name="Rectangle 42"/>
            <p:cNvSpPr>
              <a:spLocks noChangeArrowheads="1"/>
            </p:cNvSpPr>
            <p:nvPr/>
          </p:nvSpPr>
          <p:spPr bwMode="auto">
            <a:xfrm rot="-2700000">
              <a:off x="2676" y="3631"/>
              <a:ext cx="40" cy="12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30754" name="Rectangle 43"/>
            <p:cNvSpPr>
              <a:spLocks noChangeArrowheads="1"/>
            </p:cNvSpPr>
            <p:nvPr/>
          </p:nvSpPr>
          <p:spPr bwMode="auto">
            <a:xfrm rot="-2700000">
              <a:off x="2679" y="3634"/>
              <a:ext cx="34" cy="11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30755" name="Freeform 44"/>
            <p:cNvSpPr>
              <a:spLocks/>
            </p:cNvSpPr>
            <p:nvPr/>
          </p:nvSpPr>
          <p:spPr bwMode="auto">
            <a:xfrm>
              <a:off x="2383" y="3578"/>
              <a:ext cx="144" cy="172"/>
            </a:xfrm>
            <a:custGeom>
              <a:avLst/>
              <a:gdLst>
                <a:gd name="T0" fmla="*/ 0 w 144"/>
                <a:gd name="T1" fmla="*/ 58 h 172"/>
                <a:gd name="T2" fmla="*/ 30 w 144"/>
                <a:gd name="T3" fmla="*/ 28 h 172"/>
                <a:gd name="T4" fmla="*/ 58 w 144"/>
                <a:gd name="T5" fmla="*/ 0 h 172"/>
                <a:gd name="T6" fmla="*/ 86 w 144"/>
                <a:gd name="T7" fmla="*/ 28 h 172"/>
                <a:gd name="T8" fmla="*/ 58 w 144"/>
                <a:gd name="T9" fmla="*/ 57 h 172"/>
                <a:gd name="T10" fmla="*/ 143 w 144"/>
                <a:gd name="T11" fmla="*/ 141 h 172"/>
                <a:gd name="T12" fmla="*/ 113 w 144"/>
                <a:gd name="T13" fmla="*/ 171 h 172"/>
                <a:gd name="T14" fmla="*/ 0 w 144"/>
                <a:gd name="T15" fmla="*/ 58 h 172"/>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172"/>
                <a:gd name="T26" fmla="*/ 144 w 144"/>
                <a:gd name="T27" fmla="*/ 172 h 1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172">
                  <a:moveTo>
                    <a:pt x="0" y="58"/>
                  </a:moveTo>
                  <a:lnTo>
                    <a:pt x="30" y="28"/>
                  </a:lnTo>
                  <a:lnTo>
                    <a:pt x="58" y="0"/>
                  </a:lnTo>
                  <a:lnTo>
                    <a:pt x="86" y="28"/>
                  </a:lnTo>
                  <a:lnTo>
                    <a:pt x="58" y="57"/>
                  </a:lnTo>
                  <a:lnTo>
                    <a:pt x="143" y="141"/>
                  </a:lnTo>
                  <a:lnTo>
                    <a:pt x="113" y="171"/>
                  </a:lnTo>
                  <a:lnTo>
                    <a:pt x="0" y="58"/>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30756" name="Freeform 45"/>
            <p:cNvSpPr>
              <a:spLocks/>
            </p:cNvSpPr>
            <p:nvPr/>
          </p:nvSpPr>
          <p:spPr bwMode="auto">
            <a:xfrm>
              <a:off x="2383" y="3578"/>
              <a:ext cx="144" cy="172"/>
            </a:xfrm>
            <a:custGeom>
              <a:avLst/>
              <a:gdLst>
                <a:gd name="T0" fmla="*/ 0 w 144"/>
                <a:gd name="T1" fmla="*/ 58 h 172"/>
                <a:gd name="T2" fmla="*/ 30 w 144"/>
                <a:gd name="T3" fmla="*/ 28 h 172"/>
                <a:gd name="T4" fmla="*/ 58 w 144"/>
                <a:gd name="T5" fmla="*/ 0 h 172"/>
                <a:gd name="T6" fmla="*/ 86 w 144"/>
                <a:gd name="T7" fmla="*/ 28 h 172"/>
                <a:gd name="T8" fmla="*/ 58 w 144"/>
                <a:gd name="T9" fmla="*/ 57 h 172"/>
                <a:gd name="T10" fmla="*/ 143 w 144"/>
                <a:gd name="T11" fmla="*/ 141 h 172"/>
                <a:gd name="T12" fmla="*/ 113 w 144"/>
                <a:gd name="T13" fmla="*/ 171 h 172"/>
                <a:gd name="T14" fmla="*/ 0 w 144"/>
                <a:gd name="T15" fmla="*/ 58 h 172"/>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172"/>
                <a:gd name="T26" fmla="*/ 144 w 144"/>
                <a:gd name="T27" fmla="*/ 172 h 1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172">
                  <a:moveTo>
                    <a:pt x="0" y="58"/>
                  </a:moveTo>
                  <a:lnTo>
                    <a:pt x="30" y="28"/>
                  </a:lnTo>
                  <a:lnTo>
                    <a:pt x="58" y="0"/>
                  </a:lnTo>
                  <a:lnTo>
                    <a:pt x="86" y="28"/>
                  </a:lnTo>
                  <a:lnTo>
                    <a:pt x="58" y="57"/>
                  </a:lnTo>
                  <a:lnTo>
                    <a:pt x="143" y="141"/>
                  </a:lnTo>
                  <a:lnTo>
                    <a:pt x="113" y="171"/>
                  </a:lnTo>
                  <a:lnTo>
                    <a:pt x="0" y="58"/>
                  </a:lnTo>
                </a:path>
              </a:pathLst>
            </a:custGeom>
            <a:solidFill>
              <a:srgbClr val="FFCC00"/>
            </a:solidFill>
            <a:ln w="12700" cap="rnd" cmpd="sng">
              <a:solidFill>
                <a:schemeClr val="bg1"/>
              </a:solidFill>
              <a:prstDash val="solid"/>
              <a:round/>
              <a:headEnd type="none" w="sm" len="sm"/>
              <a:tailEnd type="none" w="sm" len="sm"/>
            </a:ln>
          </p:spPr>
          <p:txBody>
            <a:bodyPr/>
            <a:lstStyle/>
            <a:p>
              <a:pPr fontAlgn="auto">
                <a:spcBef>
                  <a:spcPts val="0"/>
                </a:spcBef>
                <a:spcAft>
                  <a:spcPts val="0"/>
                </a:spcAft>
                <a:buFontTx/>
                <a:buNone/>
              </a:pPr>
              <a:endParaRPr lang="sv-SE" sz="1800">
                <a:solidFill>
                  <a:prstClr val="black"/>
                </a:solidFill>
                <a:latin typeface="Calibri"/>
              </a:endParaRPr>
            </a:p>
          </p:txBody>
        </p:sp>
        <p:sp>
          <p:nvSpPr>
            <p:cNvPr id="30757" name="Rectangle 46"/>
            <p:cNvSpPr>
              <a:spLocks noChangeArrowheads="1"/>
            </p:cNvSpPr>
            <p:nvPr/>
          </p:nvSpPr>
          <p:spPr bwMode="auto">
            <a:xfrm rot="-2700000">
              <a:off x="2454" y="3517"/>
              <a:ext cx="40" cy="136"/>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30758" name="Rectangle 47"/>
            <p:cNvSpPr>
              <a:spLocks noChangeArrowheads="1"/>
            </p:cNvSpPr>
            <p:nvPr/>
          </p:nvSpPr>
          <p:spPr bwMode="auto">
            <a:xfrm rot="-2700000">
              <a:off x="2457" y="3520"/>
              <a:ext cx="34" cy="13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30759" name="Rectangle 48"/>
            <p:cNvSpPr>
              <a:spLocks noChangeArrowheads="1"/>
            </p:cNvSpPr>
            <p:nvPr/>
          </p:nvSpPr>
          <p:spPr bwMode="auto">
            <a:xfrm rot="-2700000">
              <a:off x="2467" y="3615"/>
              <a:ext cx="118" cy="40"/>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30760" name="Rectangle 49"/>
            <p:cNvSpPr>
              <a:spLocks noChangeArrowheads="1"/>
            </p:cNvSpPr>
            <p:nvPr/>
          </p:nvSpPr>
          <p:spPr bwMode="auto">
            <a:xfrm rot="-2700000">
              <a:off x="2469" y="3618"/>
              <a:ext cx="114" cy="34"/>
            </a:xfrm>
            <a:prstGeom prst="rect">
              <a:avLst/>
            </a:prstGeom>
            <a:solidFill>
              <a:srgbClr val="FFCC00"/>
            </a:solidFill>
            <a:ln w="12700">
              <a:solidFill>
                <a:schemeClr val="bg1"/>
              </a:solid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grpSp>
      <p:sp>
        <p:nvSpPr>
          <p:cNvPr id="30729" name="Rectangle 50"/>
          <p:cNvSpPr>
            <a:spLocks noChangeArrowheads="1"/>
          </p:cNvSpPr>
          <p:nvPr/>
        </p:nvSpPr>
        <p:spPr bwMode="auto">
          <a:xfrm>
            <a:off x="6929759" y="6257925"/>
            <a:ext cx="1890713"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fontAlgn="auto" hangingPunct="0">
              <a:spcBef>
                <a:spcPts val="0"/>
              </a:spcBef>
              <a:spcAft>
                <a:spcPts val="0"/>
              </a:spcAft>
              <a:buFontTx/>
              <a:buNone/>
            </a:pPr>
            <a:r>
              <a:rPr lang="en-US" sz="1200" b="1" dirty="0">
                <a:solidFill>
                  <a:prstClr val="black"/>
                </a:solidFill>
                <a:latin typeface="Times New Roman" charset="0"/>
              </a:rPr>
              <a:t>World Resources Institute</a:t>
            </a:r>
          </a:p>
        </p:txBody>
      </p:sp>
      <p:sp>
        <p:nvSpPr>
          <p:cNvPr id="51" name="Text Box 5"/>
          <p:cNvSpPr txBox="1">
            <a:spLocks noChangeArrowheads="1"/>
          </p:cNvSpPr>
          <p:nvPr/>
        </p:nvSpPr>
        <p:spPr bwMode="auto">
          <a:xfrm>
            <a:off x="683568" y="533400"/>
            <a:ext cx="813690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rgbClr val="669900"/>
                </a:solidFill>
                <a:latin typeface="Gill Sans MT" charset="0"/>
                <a:ea typeface="ＭＳ Ｐゴシック" charset="0"/>
                <a:cs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eaLnBrk="1" hangingPunct="1">
              <a:spcBef>
                <a:spcPct val="50000"/>
              </a:spcBef>
              <a:buFontTx/>
              <a:buNone/>
            </a:pPr>
            <a:r>
              <a:rPr lang="en-US" sz="3200" dirty="0" smtClean="0">
                <a:solidFill>
                  <a:srgbClr val="637E8B"/>
                </a:solidFill>
                <a:latin typeface="Book Antiqua" charset="0"/>
                <a:ea typeface="Book Antiqua" charset="0"/>
                <a:cs typeface="Book Antiqua" charset="0"/>
              </a:rPr>
              <a:t>ECOSYSTEM SERVICES REVIEW: 5 STEG</a:t>
            </a:r>
          </a:p>
        </p:txBody>
      </p:sp>
    </p:spTree>
    <p:extLst>
      <p:ext uri="{BB962C8B-B14F-4D97-AF65-F5344CB8AC3E}">
        <p14:creationId xmlns:p14="http://schemas.microsoft.com/office/powerpoint/2010/main" val="1854774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50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nodeType="afterEffect">
                                  <p:stCondLst>
                                    <p:cond delay="50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pt-BR" b="1" dirty="0">
                <a:solidFill>
                  <a:srgbClr val="DE4E8F"/>
                </a:solidFill>
              </a:rPr>
              <a:t>ISO 14001 </a:t>
            </a:r>
            <a:endParaRPr lang="sv-SE" dirty="0">
              <a:solidFill>
                <a:srgbClr val="DE4E8F"/>
              </a:solidFill>
            </a:endParaRPr>
          </a:p>
        </p:txBody>
      </p:sp>
      <p:sp>
        <p:nvSpPr>
          <p:cNvPr id="3" name="Platshållare för innehåll 2"/>
          <p:cNvSpPr>
            <a:spLocks noGrp="1"/>
          </p:cNvSpPr>
          <p:nvPr>
            <p:ph idx="1"/>
          </p:nvPr>
        </p:nvSpPr>
        <p:spPr/>
        <p:txBody>
          <a:bodyPr>
            <a:normAutofit/>
          </a:bodyPr>
          <a:lstStyle/>
          <a:p>
            <a:r>
              <a:rPr lang="sv-SE" b="1" dirty="0" smtClean="0"/>
              <a:t>Kapitel </a:t>
            </a:r>
            <a:r>
              <a:rPr lang="sv-SE" b="1" dirty="0"/>
              <a:t>4 </a:t>
            </a:r>
            <a:endParaRPr lang="sv-SE" b="1" dirty="0" smtClean="0"/>
          </a:p>
          <a:p>
            <a:pPr lvl="1"/>
            <a:r>
              <a:rPr lang="sv-SE" b="1" dirty="0" smtClean="0"/>
              <a:t>Att </a:t>
            </a:r>
            <a:r>
              <a:rPr lang="sv-SE" b="1" dirty="0" err="1"/>
              <a:t>första</a:t>
            </a:r>
            <a:r>
              <a:rPr lang="sv-SE" b="1" dirty="0"/>
              <a:t>̊ organisationen och dess </a:t>
            </a:r>
            <a:r>
              <a:rPr lang="sv-SE" b="1" dirty="0" err="1"/>
              <a:t>förutsä</a:t>
            </a:r>
            <a:r>
              <a:rPr lang="sv-SE" b="1" dirty="0" err="1" smtClean="0"/>
              <a:t>ttningar</a:t>
            </a:r>
            <a:r>
              <a:rPr lang="sv-SE" b="1" dirty="0"/>
              <a:t>:</a:t>
            </a:r>
            <a:r>
              <a:rPr lang="sv-SE" b="1" dirty="0" smtClean="0"/>
              <a:t> </a:t>
            </a:r>
          </a:p>
          <a:p>
            <a:pPr lvl="2"/>
            <a:r>
              <a:rPr lang="sv-SE" dirty="0" smtClean="0"/>
              <a:t>En </a:t>
            </a:r>
            <a:r>
              <a:rPr lang="sv-SE" dirty="0" err="1"/>
              <a:t>genomgång</a:t>
            </a:r>
            <a:r>
              <a:rPr lang="sv-SE" dirty="0"/>
              <a:t> av </a:t>
            </a:r>
            <a:r>
              <a:rPr lang="sv-SE" dirty="0" err="1"/>
              <a:t>företagets</a:t>
            </a:r>
            <a:r>
              <a:rPr lang="sv-SE" dirty="0"/>
              <a:t> </a:t>
            </a:r>
            <a:r>
              <a:rPr lang="sv-SE" dirty="0" err="1"/>
              <a:t>påverkan</a:t>
            </a:r>
            <a:r>
              <a:rPr lang="sv-SE" dirty="0"/>
              <a:t> </a:t>
            </a:r>
            <a:r>
              <a:rPr lang="sv-SE" dirty="0" err="1"/>
              <a:t>pa</a:t>
            </a:r>
            <a:r>
              <a:rPr lang="sv-SE" dirty="0"/>
              <a:t>̊ och beroende av </a:t>
            </a:r>
            <a:r>
              <a:rPr lang="sv-SE" dirty="0" err="1" smtClean="0"/>
              <a:t>ekosystemtja</a:t>
            </a:r>
            <a:r>
              <a:rPr lang="sv-SE" dirty="0" err="1"/>
              <a:t>̈nster</a:t>
            </a:r>
            <a:r>
              <a:rPr lang="sv-SE" dirty="0"/>
              <a:t> kan bidra till en tydligare bild av organisationens </a:t>
            </a:r>
            <a:r>
              <a:rPr lang="sv-SE" dirty="0" err="1"/>
              <a:t>förutsä</a:t>
            </a:r>
            <a:r>
              <a:rPr lang="sv-SE" dirty="0" err="1" smtClean="0"/>
              <a:t>ttningar</a:t>
            </a:r>
            <a:endParaRPr lang="sv-SE" dirty="0"/>
          </a:p>
          <a:p>
            <a:pPr lvl="1"/>
            <a:r>
              <a:rPr lang="sv-SE" b="1" dirty="0" smtClean="0"/>
              <a:t>Att </a:t>
            </a:r>
            <a:r>
              <a:rPr lang="sv-SE" b="1" dirty="0" err="1"/>
              <a:t>första</a:t>
            </a:r>
            <a:r>
              <a:rPr lang="sv-SE" b="1" dirty="0"/>
              <a:t>̊ intressenters behov och </a:t>
            </a:r>
            <a:r>
              <a:rPr lang="sv-SE" b="1" dirty="0" err="1"/>
              <a:t>förvä</a:t>
            </a:r>
            <a:r>
              <a:rPr lang="sv-SE" b="1" dirty="0" err="1" smtClean="0"/>
              <a:t>ntningar</a:t>
            </a:r>
            <a:r>
              <a:rPr lang="sv-SE" b="1" dirty="0"/>
              <a:t>:</a:t>
            </a:r>
            <a:r>
              <a:rPr lang="sv-SE" b="1" dirty="0" smtClean="0"/>
              <a:t> </a:t>
            </a:r>
          </a:p>
          <a:p>
            <a:pPr lvl="2"/>
            <a:r>
              <a:rPr lang="sv-SE" dirty="0" smtClean="0"/>
              <a:t>En </a:t>
            </a:r>
            <a:r>
              <a:rPr lang="sv-SE" dirty="0"/>
              <a:t>intressentanalys ska </a:t>
            </a:r>
            <a:r>
              <a:rPr lang="sv-SE" dirty="0" err="1" smtClean="0"/>
              <a:t>genomfo</a:t>
            </a:r>
            <a:r>
              <a:rPr lang="sv-SE" dirty="0" err="1"/>
              <a:t>̈ras</a:t>
            </a:r>
            <a:r>
              <a:rPr lang="sv-SE" dirty="0"/>
              <a:t> </a:t>
            </a:r>
            <a:r>
              <a:rPr lang="sv-SE" dirty="0" err="1"/>
              <a:t>för</a:t>
            </a:r>
            <a:r>
              <a:rPr lang="sv-SE" dirty="0"/>
              <a:t> att </a:t>
            </a:r>
            <a:r>
              <a:rPr lang="sv-SE" dirty="0" err="1" smtClean="0"/>
              <a:t>identi</a:t>
            </a:r>
            <a:r>
              <a:rPr lang="sv-SE" dirty="0" err="1"/>
              <a:t>f</a:t>
            </a:r>
            <a:r>
              <a:rPr lang="sv-SE" dirty="0" err="1" smtClean="0"/>
              <a:t>era</a:t>
            </a:r>
            <a:r>
              <a:rPr lang="sv-SE" dirty="0" smtClean="0"/>
              <a:t> </a:t>
            </a:r>
            <a:r>
              <a:rPr lang="sv-SE" dirty="0"/>
              <a:t>relevanta intressenter och deras krav </a:t>
            </a:r>
            <a:r>
              <a:rPr lang="sv-SE" dirty="0" err="1"/>
              <a:t>pa</a:t>
            </a:r>
            <a:r>
              <a:rPr lang="sv-SE" dirty="0"/>
              <a:t>̊ </a:t>
            </a:r>
            <a:r>
              <a:rPr lang="sv-SE" dirty="0" err="1"/>
              <a:t>företaget</a:t>
            </a:r>
            <a:r>
              <a:rPr lang="sv-SE" dirty="0"/>
              <a:t>. </a:t>
            </a:r>
            <a:r>
              <a:rPr lang="sv-SE" dirty="0" smtClean="0"/>
              <a:t>Detta görs i ESR-analysens steg 2</a:t>
            </a:r>
            <a:endParaRPr lang="sv-SE" dirty="0"/>
          </a:p>
        </p:txBody>
      </p:sp>
    </p:spTree>
    <p:extLst>
      <p:ext uri="{BB962C8B-B14F-4D97-AF65-F5344CB8AC3E}">
        <p14:creationId xmlns:p14="http://schemas.microsoft.com/office/powerpoint/2010/main" val="318029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solidFill>
                  <a:schemeClr val="bg2"/>
                </a:solidFill>
                <a:latin typeface="Book Antiqua" charset="0"/>
                <a:ea typeface="Book Antiqua" charset="0"/>
                <a:cs typeface="Book Antiqua" charset="0"/>
              </a:rPr>
              <a:t>UPPLÄGG</a:t>
            </a:r>
            <a:endParaRPr lang="sv-SE" dirty="0">
              <a:solidFill>
                <a:schemeClr val="bg2"/>
              </a:solidFill>
              <a:latin typeface="Book Antiqua" charset="0"/>
              <a:ea typeface="Book Antiqua" charset="0"/>
              <a:cs typeface="Book Antiqua" charset="0"/>
            </a:endParaRPr>
          </a:p>
        </p:txBody>
      </p:sp>
      <p:sp>
        <p:nvSpPr>
          <p:cNvPr id="3" name="Platshållare för innehåll 2"/>
          <p:cNvSpPr>
            <a:spLocks noGrp="1"/>
          </p:cNvSpPr>
          <p:nvPr>
            <p:ph idx="1"/>
          </p:nvPr>
        </p:nvSpPr>
        <p:spPr>
          <a:xfrm>
            <a:off x="1322388" y="1484784"/>
            <a:ext cx="6705600" cy="4114800"/>
          </a:xfrm>
        </p:spPr>
        <p:txBody>
          <a:bodyPr/>
          <a:lstStyle/>
          <a:p>
            <a:pPr marL="457200" indent="-457200">
              <a:buFont typeface="+mj-lt"/>
              <a:buAutoNum type="arabicPeriod"/>
            </a:pPr>
            <a:r>
              <a:rPr lang="sv-SE" dirty="0" err="1" smtClean="0"/>
              <a:t>Filmtajm</a:t>
            </a:r>
            <a:endParaRPr lang="sv-SE" dirty="0" smtClean="0"/>
          </a:p>
          <a:p>
            <a:pPr marL="457200" indent="-457200">
              <a:buFont typeface="+mj-lt"/>
              <a:buAutoNum type="arabicPeriod"/>
            </a:pPr>
            <a:r>
              <a:rPr lang="sv-SE" dirty="0" smtClean="0"/>
              <a:t>Vad är ekosystemtjänster?</a:t>
            </a:r>
          </a:p>
          <a:p>
            <a:pPr marL="457200" indent="-457200">
              <a:buFont typeface="+mj-lt"/>
              <a:buAutoNum type="arabicPeriod"/>
            </a:pPr>
            <a:r>
              <a:rPr lang="sv-SE" dirty="0" smtClean="0"/>
              <a:t>Varför ekosystemtjänster?</a:t>
            </a:r>
          </a:p>
          <a:p>
            <a:pPr marL="457200" indent="-457200">
              <a:buFont typeface="+mj-lt"/>
              <a:buAutoNum type="arabicPeriod"/>
            </a:pPr>
            <a:r>
              <a:rPr lang="sv-SE" dirty="0" smtClean="0"/>
              <a:t>Ekosystemtjänster i stålbranschen</a:t>
            </a:r>
          </a:p>
          <a:p>
            <a:pPr marL="457200" indent="-457200">
              <a:buFont typeface="+mj-lt"/>
              <a:buAutoNum type="arabicPeriod"/>
            </a:pPr>
            <a:r>
              <a:rPr lang="sv-SE" dirty="0" smtClean="0"/>
              <a:t>Ekosystemtjänster i politiken</a:t>
            </a:r>
          </a:p>
          <a:p>
            <a:pPr marL="457200" indent="-457200">
              <a:buFont typeface="+mj-lt"/>
              <a:buAutoNum type="arabicPeriod"/>
            </a:pPr>
            <a:r>
              <a:rPr lang="sv-SE" dirty="0" smtClean="0"/>
              <a:t>Ekosystemtjänster i praktiken</a:t>
            </a:r>
          </a:p>
          <a:p>
            <a:pPr marL="457200" indent="-457200">
              <a:buFont typeface="+mj-lt"/>
              <a:buAutoNum type="arabicPeriod"/>
            </a:pPr>
            <a:r>
              <a:rPr lang="sv-SE" dirty="0" smtClean="0"/>
              <a:t>Workshop </a:t>
            </a:r>
            <a:r>
              <a:rPr lang="mr-IN" dirty="0" smtClean="0"/>
              <a:t>–</a:t>
            </a:r>
            <a:r>
              <a:rPr lang="sv-SE" dirty="0" smtClean="0"/>
              <a:t> arbeta med ESR-verktyget</a:t>
            </a:r>
          </a:p>
          <a:p>
            <a:pPr marL="457200" indent="-457200">
              <a:buFont typeface="+mj-lt"/>
              <a:buAutoNum type="arabicPeriod"/>
            </a:pPr>
            <a:r>
              <a:rPr lang="sv-SE" dirty="0" smtClean="0"/>
              <a:t>Diskussion</a:t>
            </a:r>
          </a:p>
          <a:p>
            <a:pPr marL="457200" indent="-457200">
              <a:buFont typeface="+mj-lt"/>
              <a:buAutoNum type="arabicPeriod"/>
            </a:pPr>
            <a:endParaRPr lang="sv-SE" dirty="0"/>
          </a:p>
        </p:txBody>
      </p:sp>
    </p:spTree>
    <p:extLst>
      <p:ext uri="{BB962C8B-B14F-4D97-AF65-F5344CB8AC3E}">
        <p14:creationId xmlns:p14="http://schemas.microsoft.com/office/powerpoint/2010/main" val="304586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pt-BR" b="1" dirty="0">
                <a:solidFill>
                  <a:srgbClr val="DE4E8F"/>
                </a:solidFill>
              </a:rPr>
              <a:t>ISO 14001 </a:t>
            </a:r>
            <a:endParaRPr lang="sv-SE" dirty="0">
              <a:solidFill>
                <a:srgbClr val="DE4E8F"/>
              </a:solidFill>
            </a:endParaRPr>
          </a:p>
        </p:txBody>
      </p:sp>
      <p:sp>
        <p:nvSpPr>
          <p:cNvPr id="3" name="Platshållare för innehåll 2"/>
          <p:cNvSpPr>
            <a:spLocks noGrp="1"/>
          </p:cNvSpPr>
          <p:nvPr>
            <p:ph idx="1"/>
          </p:nvPr>
        </p:nvSpPr>
        <p:spPr/>
        <p:txBody>
          <a:bodyPr>
            <a:normAutofit/>
          </a:bodyPr>
          <a:lstStyle/>
          <a:p>
            <a:r>
              <a:rPr lang="sv-SE" b="1" dirty="0"/>
              <a:t>Kapitel 6 </a:t>
            </a:r>
            <a:endParaRPr lang="sv-SE" dirty="0"/>
          </a:p>
          <a:p>
            <a:pPr lvl="1"/>
            <a:r>
              <a:rPr lang="sv-SE" b="1" dirty="0" err="1"/>
              <a:t>Avgöra</a:t>
            </a:r>
            <a:r>
              <a:rPr lang="sv-SE" b="1" dirty="0"/>
              <a:t> risker och </a:t>
            </a:r>
            <a:r>
              <a:rPr lang="sv-SE" b="1" dirty="0" err="1"/>
              <a:t>mö</a:t>
            </a:r>
            <a:r>
              <a:rPr lang="sv-SE" b="1" dirty="0" err="1" smtClean="0"/>
              <a:t>jligheter</a:t>
            </a:r>
            <a:r>
              <a:rPr lang="sv-SE" b="1" dirty="0" smtClean="0"/>
              <a:t>: </a:t>
            </a:r>
          </a:p>
          <a:p>
            <a:pPr lvl="2"/>
            <a:r>
              <a:rPr lang="sv-SE" dirty="0" smtClean="0"/>
              <a:t>Nya ISO </a:t>
            </a:r>
            <a:r>
              <a:rPr lang="sv-SE" dirty="0"/>
              <a:t>14001 har ett uttalat riskbaserat </a:t>
            </a:r>
            <a:r>
              <a:rPr lang="sv-SE" dirty="0" err="1"/>
              <a:t>angreppssä</a:t>
            </a:r>
            <a:r>
              <a:rPr lang="sv-SE" dirty="0" err="1" smtClean="0"/>
              <a:t>tt</a:t>
            </a:r>
            <a:r>
              <a:rPr lang="sv-SE" dirty="0" smtClean="0"/>
              <a:t> som dock </a:t>
            </a:r>
            <a:r>
              <a:rPr lang="sv-SE" dirty="0" err="1"/>
              <a:t>ä</a:t>
            </a:r>
            <a:r>
              <a:rPr lang="sv-SE" dirty="0" err="1" smtClean="0"/>
              <a:t>ven</a:t>
            </a:r>
            <a:r>
              <a:rPr lang="sv-SE" dirty="0" smtClean="0"/>
              <a:t> inkluderar </a:t>
            </a:r>
            <a:r>
              <a:rPr lang="sv-SE" dirty="0" err="1"/>
              <a:t>mö</a:t>
            </a:r>
            <a:r>
              <a:rPr lang="sv-SE" dirty="0" err="1" smtClean="0"/>
              <a:t>jligheter</a:t>
            </a:r>
            <a:r>
              <a:rPr lang="sv-SE" dirty="0" smtClean="0"/>
              <a:t>. </a:t>
            </a:r>
            <a:r>
              <a:rPr lang="sv-SE" dirty="0" err="1" smtClean="0"/>
              <a:t>Fo</a:t>
            </a:r>
            <a:r>
              <a:rPr lang="sv-SE" dirty="0" err="1"/>
              <a:t>̈r</a:t>
            </a:r>
            <a:r>
              <a:rPr lang="sv-SE" dirty="0"/>
              <a:t> att </a:t>
            </a:r>
            <a:r>
              <a:rPr lang="sv-SE" dirty="0" err="1"/>
              <a:t>avgöra</a:t>
            </a:r>
            <a:r>
              <a:rPr lang="sv-SE" dirty="0"/>
              <a:t> risker och </a:t>
            </a:r>
            <a:r>
              <a:rPr lang="sv-SE" dirty="0" err="1"/>
              <a:t>möjligheter</a:t>
            </a:r>
            <a:r>
              <a:rPr lang="sv-SE" dirty="0"/>
              <a:t> </a:t>
            </a:r>
            <a:r>
              <a:rPr lang="sv-SE" dirty="0" err="1"/>
              <a:t>krävs</a:t>
            </a:r>
            <a:r>
              <a:rPr lang="sv-SE" dirty="0"/>
              <a:t> att </a:t>
            </a:r>
            <a:r>
              <a:rPr lang="sv-SE" dirty="0" err="1"/>
              <a:t>företaget</a:t>
            </a:r>
            <a:r>
              <a:rPr lang="sv-SE" dirty="0"/>
              <a:t> </a:t>
            </a:r>
            <a:r>
              <a:rPr lang="sv-SE" dirty="0" err="1"/>
              <a:t>förstår</a:t>
            </a:r>
            <a:r>
              <a:rPr lang="sv-SE" dirty="0"/>
              <a:t> sin </a:t>
            </a:r>
            <a:r>
              <a:rPr lang="sv-SE" dirty="0" err="1"/>
              <a:t>påverkan</a:t>
            </a:r>
            <a:r>
              <a:rPr lang="sv-SE" dirty="0"/>
              <a:t> i ett bredare </a:t>
            </a:r>
            <a:r>
              <a:rPr lang="sv-SE" dirty="0" smtClean="0"/>
              <a:t>perspektiv.</a:t>
            </a:r>
          </a:p>
          <a:p>
            <a:pPr lvl="1"/>
            <a:r>
              <a:rPr lang="sv-SE" b="1" dirty="0" err="1" smtClean="0"/>
              <a:t>Miljo</a:t>
            </a:r>
            <a:r>
              <a:rPr lang="sv-SE" b="1" dirty="0" err="1"/>
              <a:t>̈</a:t>
            </a:r>
            <a:r>
              <a:rPr lang="sv-SE" b="1" dirty="0" err="1" smtClean="0"/>
              <a:t>aspekter</a:t>
            </a:r>
            <a:r>
              <a:rPr lang="sv-SE" b="1" dirty="0" smtClean="0"/>
              <a:t>: </a:t>
            </a:r>
          </a:p>
          <a:p>
            <a:pPr lvl="2"/>
            <a:r>
              <a:rPr lang="sv-SE" b="1" dirty="0" smtClean="0"/>
              <a:t> </a:t>
            </a:r>
            <a:r>
              <a:rPr lang="sv-SE" dirty="0" err="1" smtClean="0"/>
              <a:t>Fo</a:t>
            </a:r>
            <a:r>
              <a:rPr lang="sv-SE" dirty="0" err="1"/>
              <a:t>̈retaget</a:t>
            </a:r>
            <a:r>
              <a:rPr lang="sv-SE" dirty="0"/>
              <a:t> ska </a:t>
            </a:r>
            <a:r>
              <a:rPr lang="sv-SE" dirty="0" err="1" smtClean="0"/>
              <a:t>identi</a:t>
            </a:r>
            <a:r>
              <a:rPr lang="sv-SE" dirty="0" err="1"/>
              <a:t>f</a:t>
            </a:r>
            <a:r>
              <a:rPr lang="sv-SE" dirty="0" err="1" smtClean="0"/>
              <a:t>era</a:t>
            </a:r>
            <a:r>
              <a:rPr lang="sv-SE" dirty="0" smtClean="0"/>
              <a:t> </a:t>
            </a:r>
            <a:r>
              <a:rPr lang="sv-SE" dirty="0"/>
              <a:t>alla </a:t>
            </a:r>
            <a:r>
              <a:rPr lang="sv-SE" dirty="0" err="1"/>
              <a:t>miljöaspekter</a:t>
            </a:r>
            <a:r>
              <a:rPr lang="sv-SE" dirty="0"/>
              <a:t> som orsakas av dess aktiviteter, produkter eller </a:t>
            </a:r>
            <a:r>
              <a:rPr lang="sv-SE" dirty="0" err="1"/>
              <a:t>tjä</a:t>
            </a:r>
            <a:r>
              <a:rPr lang="sv-SE" dirty="0" err="1" smtClean="0"/>
              <a:t>nster</a:t>
            </a:r>
            <a:r>
              <a:rPr lang="sv-SE" dirty="0" smtClean="0"/>
              <a:t>.</a:t>
            </a:r>
            <a:endParaRPr lang="sv-SE" dirty="0"/>
          </a:p>
        </p:txBody>
      </p:sp>
    </p:spTree>
    <p:extLst>
      <p:ext uri="{BB962C8B-B14F-4D97-AF65-F5344CB8AC3E}">
        <p14:creationId xmlns:p14="http://schemas.microsoft.com/office/powerpoint/2010/main" val="710998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a:xfrm>
            <a:off x="1" y="1340768"/>
            <a:ext cx="9144000" cy="5142161"/>
          </a:xfrm>
        </p:spPr>
      </p:pic>
      <p:sp>
        <p:nvSpPr>
          <p:cNvPr id="3" name="Rubrik 2"/>
          <p:cNvSpPr>
            <a:spLocks noGrp="1"/>
          </p:cNvSpPr>
          <p:nvPr>
            <p:ph type="ctrTitle"/>
          </p:nvPr>
        </p:nvSpPr>
        <p:spPr>
          <a:xfrm>
            <a:off x="1043310" y="1506453"/>
            <a:ext cx="7220233" cy="1486189"/>
          </a:xfrm>
          <a:solidFill>
            <a:srgbClr val="0D0D0D">
              <a:alpha val="36078"/>
            </a:srgbClr>
          </a:solidFill>
        </p:spPr>
        <p:txBody>
          <a:bodyPr/>
          <a:lstStyle/>
          <a:p>
            <a:r>
              <a:rPr lang="sv-SE" sz="2699">
                <a:solidFill>
                  <a:schemeClr val="bg1"/>
                </a:solidFill>
                <a:latin typeface="Franklin Gothic Medium" panose="020B0603020102020204" pitchFamily="34" charset="0"/>
              </a:rPr>
              <a:t> </a:t>
            </a:r>
            <a:r>
              <a:rPr lang="sv-SE" sz="2399">
                <a:solidFill>
                  <a:schemeClr val="bg1"/>
                </a:solidFill>
                <a:latin typeface="Franklin Gothic Medium" panose="020B0603020102020204" pitchFamily="34" charset="0"/>
              </a:rPr>
              <a:t>Ecosystem</a:t>
            </a:r>
            <a:r>
              <a:rPr lang="sv-SE" sz="2399" dirty="0">
                <a:solidFill>
                  <a:schemeClr val="bg1"/>
                </a:solidFill>
                <a:latin typeface="Franklin Gothic Medium" panose="020B0603020102020204" pitchFamily="34" charset="0"/>
              </a:rPr>
              <a:t> Services Review, ESR </a:t>
            </a:r>
            <a:br>
              <a:rPr lang="sv-SE" sz="2399" dirty="0">
                <a:solidFill>
                  <a:schemeClr val="bg1"/>
                </a:solidFill>
                <a:latin typeface="Franklin Gothic Medium" panose="020B0603020102020204" pitchFamily="34" charset="0"/>
              </a:rPr>
            </a:br>
            <a:r>
              <a:rPr lang="sv-SE" sz="2399" dirty="0">
                <a:solidFill>
                  <a:schemeClr val="bg1"/>
                </a:solidFill>
                <a:latin typeface="Franklin Gothic Medium" panose="020B0603020102020204" pitchFamily="34" charset="0"/>
              </a:rPr>
              <a:t> ”</a:t>
            </a:r>
            <a:r>
              <a:rPr lang="sv-SE" sz="2399" dirty="0" err="1">
                <a:solidFill>
                  <a:schemeClr val="bg1"/>
                </a:solidFill>
                <a:latin typeface="Franklin Gothic Medium" panose="020B0603020102020204" pitchFamily="34" charset="0"/>
              </a:rPr>
              <a:t>Making</a:t>
            </a:r>
            <a:r>
              <a:rPr lang="sv-SE" sz="2399" dirty="0">
                <a:solidFill>
                  <a:schemeClr val="bg1"/>
                </a:solidFill>
                <a:latin typeface="Franklin Gothic Medium" panose="020B0603020102020204" pitchFamily="34" charset="0"/>
              </a:rPr>
              <a:t> </a:t>
            </a:r>
            <a:r>
              <a:rPr lang="sv-SE" sz="2399" dirty="0" err="1">
                <a:solidFill>
                  <a:schemeClr val="bg1"/>
                </a:solidFill>
                <a:latin typeface="Franklin Gothic Medium" panose="020B0603020102020204" pitchFamily="34" charset="0"/>
              </a:rPr>
              <a:t>ecosystems</a:t>
            </a:r>
            <a:r>
              <a:rPr lang="sv-SE" sz="2399" dirty="0">
                <a:solidFill>
                  <a:schemeClr val="bg1"/>
                </a:solidFill>
                <a:latin typeface="Franklin Gothic Medium" panose="020B0603020102020204" pitchFamily="34" charset="0"/>
              </a:rPr>
              <a:t> </a:t>
            </a:r>
            <a:r>
              <a:rPr lang="sv-SE" sz="2399" dirty="0" err="1">
                <a:solidFill>
                  <a:schemeClr val="bg1"/>
                </a:solidFill>
                <a:latin typeface="Franklin Gothic Medium" panose="020B0603020102020204" pitchFamily="34" charset="0"/>
              </a:rPr>
              <a:t>visible</a:t>
            </a:r>
            <a:r>
              <a:rPr lang="sv-SE" sz="2399" dirty="0">
                <a:solidFill>
                  <a:schemeClr val="bg1"/>
                </a:solidFill>
                <a:latin typeface="Franklin Gothic Medium" panose="020B0603020102020204" pitchFamily="34" charset="0"/>
              </a:rPr>
              <a:t>” </a:t>
            </a:r>
            <a:r>
              <a:rPr lang="sv-SE" sz="1500" dirty="0">
                <a:solidFill>
                  <a:schemeClr val="bg1"/>
                </a:solidFill>
                <a:latin typeface="Franklin Gothic Medium" panose="020B0603020102020204" pitchFamily="34" charset="0"/>
              </a:rPr>
              <a:t/>
            </a:r>
            <a:br>
              <a:rPr lang="sv-SE" sz="1500" dirty="0">
                <a:solidFill>
                  <a:schemeClr val="bg1"/>
                </a:solidFill>
                <a:latin typeface="Franklin Gothic Medium" panose="020B0603020102020204" pitchFamily="34" charset="0"/>
              </a:rPr>
            </a:br>
            <a:r>
              <a:rPr lang="sv-SE" sz="300" dirty="0">
                <a:solidFill>
                  <a:schemeClr val="bg1"/>
                </a:solidFill>
                <a:latin typeface="Franklin Gothic Medium" panose="020B0603020102020204" pitchFamily="34" charset="0"/>
              </a:rPr>
              <a:t/>
            </a:r>
            <a:br>
              <a:rPr lang="sv-SE" sz="300" dirty="0">
                <a:solidFill>
                  <a:schemeClr val="bg1"/>
                </a:solidFill>
                <a:latin typeface="Franklin Gothic Medium" panose="020B0603020102020204" pitchFamily="34" charset="0"/>
              </a:rPr>
            </a:br>
            <a:r>
              <a:rPr lang="sv-SE" sz="300" dirty="0">
                <a:solidFill>
                  <a:schemeClr val="bg1"/>
                </a:solidFill>
                <a:latin typeface="Franklin Gothic Medium" panose="020B0603020102020204" pitchFamily="34" charset="0"/>
              </a:rPr>
              <a:t>         </a:t>
            </a:r>
            <a:r>
              <a:rPr lang="sv-SE" sz="1800" dirty="0">
                <a:solidFill>
                  <a:schemeClr val="bg1"/>
                </a:solidFill>
                <a:latin typeface="Franklin Gothic Medium" panose="020B0603020102020204" pitchFamily="34" charset="0"/>
              </a:rPr>
              <a:t>Gunnar Ruist, </a:t>
            </a:r>
            <a:r>
              <a:rPr lang="sv-SE" sz="1800" dirty="0" err="1">
                <a:solidFill>
                  <a:schemeClr val="bg1"/>
                </a:solidFill>
                <a:latin typeface="Franklin Gothic Medium" panose="020B0603020102020204" pitchFamily="34" charset="0"/>
              </a:rPr>
              <a:t>Strategic</a:t>
            </a:r>
            <a:r>
              <a:rPr lang="sv-SE" sz="1800" dirty="0">
                <a:solidFill>
                  <a:schemeClr val="bg1"/>
                </a:solidFill>
                <a:latin typeface="Franklin Gothic Medium" panose="020B0603020102020204" pitchFamily="34" charset="0"/>
              </a:rPr>
              <a:t> </a:t>
            </a:r>
            <a:r>
              <a:rPr lang="sv-SE" sz="1800" dirty="0" err="1">
                <a:solidFill>
                  <a:schemeClr val="bg1"/>
                </a:solidFill>
                <a:latin typeface="Franklin Gothic Medium" panose="020B0603020102020204" pitchFamily="34" charset="0"/>
              </a:rPr>
              <a:t>environmental</a:t>
            </a:r>
            <a:r>
              <a:rPr lang="sv-SE" sz="1800" dirty="0">
                <a:solidFill>
                  <a:schemeClr val="bg1"/>
                </a:solidFill>
                <a:latin typeface="Franklin Gothic Medium" panose="020B0603020102020204" pitchFamily="34" charset="0"/>
              </a:rPr>
              <a:t> </a:t>
            </a:r>
            <a:r>
              <a:rPr lang="sv-SE" sz="1800" dirty="0" err="1">
                <a:solidFill>
                  <a:schemeClr val="bg1"/>
                </a:solidFill>
                <a:latin typeface="Franklin Gothic Medium" panose="020B0603020102020204" pitchFamily="34" charset="0"/>
              </a:rPr>
              <a:t>development</a:t>
            </a:r>
            <a:r>
              <a:rPr lang="sv-SE" sz="1800" dirty="0">
                <a:solidFill>
                  <a:schemeClr val="bg1"/>
                </a:solidFill>
                <a:latin typeface="Franklin Gothic Medium" panose="020B0603020102020204" pitchFamily="34" charset="0"/>
              </a:rPr>
              <a:t>   </a:t>
            </a:r>
            <a:br>
              <a:rPr lang="sv-SE" sz="1800" dirty="0">
                <a:solidFill>
                  <a:schemeClr val="bg1"/>
                </a:solidFill>
                <a:latin typeface="Franklin Gothic Medium" panose="020B0603020102020204" pitchFamily="34" charset="0"/>
              </a:rPr>
            </a:br>
            <a:r>
              <a:rPr lang="sv-SE" sz="1800" dirty="0">
                <a:solidFill>
                  <a:schemeClr val="bg1"/>
                </a:solidFill>
                <a:latin typeface="Franklin Gothic Medium" panose="020B0603020102020204" pitchFamily="34" charset="0"/>
              </a:rPr>
              <a:t>  Outokumpu Stainless AB</a:t>
            </a:r>
            <a:endParaRPr lang="sv-SE" sz="2699" dirty="0">
              <a:solidFill>
                <a:schemeClr val="bg1"/>
              </a:solidFill>
              <a:latin typeface="Franklin Gothic Medium" panose="020B0603020102020204" pitchFamily="34" charset="0"/>
            </a:endParaRPr>
          </a:p>
        </p:txBody>
      </p:sp>
      <p:pic>
        <p:nvPicPr>
          <p:cNvPr id="8" name="Picture 7" descr="OTK_Mdm_Horiz_NBlue_RGB_DARKb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9311" y="5756669"/>
            <a:ext cx="2228309" cy="563480"/>
          </a:xfrm>
          <a:prstGeom prst="rect">
            <a:avLst/>
          </a:prstGeom>
        </p:spPr>
      </p:pic>
      <p:sp>
        <p:nvSpPr>
          <p:cNvPr id="2" name="Rektangel 1"/>
          <p:cNvSpPr/>
          <p:nvPr/>
        </p:nvSpPr>
        <p:spPr>
          <a:xfrm>
            <a:off x="2509790" y="4762534"/>
            <a:ext cx="6494171" cy="1277786"/>
          </a:xfrm>
          <a:prstGeom prst="rect">
            <a:avLst/>
          </a:prstGeom>
        </p:spPr>
        <p:txBody>
          <a:bodyPr wrap="square">
            <a:spAutoFit/>
          </a:bodyPr>
          <a:lstStyle/>
          <a:p>
            <a:pPr algn="just">
              <a:lnSpc>
                <a:spcPct val="107000"/>
              </a:lnSpc>
            </a:pPr>
            <a:r>
              <a:rPr lang="en-US" sz="1800" dirty="0">
                <a:solidFill>
                  <a:schemeClr val="bg1"/>
                </a:solidFill>
                <a:latin typeface="Calibri" panose="020F0502020204030204" pitchFamily="34" charset="0"/>
              </a:rPr>
              <a:t>“It was interesting to make the connection between our operations and how we affect life outside the gates. Normally, when you evaluate your environmental impact, you only look inside the gates”</a:t>
            </a:r>
          </a:p>
        </p:txBody>
      </p:sp>
      <p:sp>
        <p:nvSpPr>
          <p:cNvPr id="4" name="Rektangel 3"/>
          <p:cNvSpPr/>
          <p:nvPr/>
        </p:nvSpPr>
        <p:spPr>
          <a:xfrm>
            <a:off x="542470" y="3216812"/>
            <a:ext cx="6001004" cy="1477328"/>
          </a:xfrm>
          <a:prstGeom prst="rect">
            <a:avLst/>
          </a:prstGeom>
        </p:spPr>
        <p:txBody>
          <a:bodyPr wrap="square">
            <a:spAutoFit/>
          </a:bodyPr>
          <a:lstStyle/>
          <a:p>
            <a:r>
              <a:rPr lang="en-US" sz="1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“It fits very well when we start to look at the requirements of the new ISO 14001 standard. By then we can answer several questions and say yes, we did the ecosystem service review, and by doing that we’ll have various answers to cover the new ISO 14000-standard requirement” </a:t>
            </a:r>
            <a:endParaRPr lang="sv-SE" sz="1800" dirty="0">
              <a:solidFill>
                <a:schemeClr val="bg1"/>
              </a:solidFill>
            </a:endParaRPr>
          </a:p>
        </p:txBody>
      </p:sp>
      <p:sp>
        <p:nvSpPr>
          <p:cNvPr id="9" name="Rubrik 1"/>
          <p:cNvSpPr txBox="1">
            <a:spLocks/>
          </p:cNvSpPr>
          <p:nvPr/>
        </p:nvSpPr>
        <p:spPr>
          <a:xfrm>
            <a:off x="467544" y="188640"/>
            <a:ext cx="8229600" cy="1143000"/>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4499" kern="1200">
                <a:solidFill>
                  <a:schemeClr val="tx1"/>
                </a:solidFill>
                <a:latin typeface="+mj-lt"/>
                <a:ea typeface="+mj-ea"/>
                <a:cs typeface="+mj-cs"/>
              </a:defRPr>
            </a:lvl1pPr>
          </a:lstStyle>
          <a:p>
            <a:pPr fontAlgn="auto">
              <a:spcAft>
                <a:spcPts val="0"/>
              </a:spcAft>
            </a:pPr>
            <a:r>
              <a:rPr lang="pt-BR" b="1" dirty="0" smtClean="0">
                <a:solidFill>
                  <a:srgbClr val="DE4E8F"/>
                </a:solidFill>
              </a:rPr>
              <a:t>Outokumpu om ISO 14001 </a:t>
            </a:r>
            <a:endParaRPr lang="sv-SE" dirty="0">
              <a:solidFill>
                <a:srgbClr val="DE4E8F"/>
              </a:solidFill>
            </a:endParaRPr>
          </a:p>
        </p:txBody>
      </p:sp>
    </p:spTree>
    <p:extLst>
      <p:ext uri="{BB962C8B-B14F-4D97-AF65-F5344CB8AC3E}">
        <p14:creationId xmlns:p14="http://schemas.microsoft.com/office/powerpoint/2010/main" val="206220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pt-BR" b="1" dirty="0" err="1" smtClean="0">
                <a:solidFill>
                  <a:srgbClr val="DE4E8F"/>
                </a:solidFill>
              </a:rPr>
              <a:t>Miljökonsekvensbeskrivningar</a:t>
            </a:r>
            <a:endParaRPr lang="sv-SE" dirty="0">
              <a:solidFill>
                <a:srgbClr val="DE4E8F"/>
              </a:solidFill>
            </a:endParaRPr>
          </a:p>
        </p:txBody>
      </p:sp>
      <p:pic>
        <p:nvPicPr>
          <p:cNvPr id="4" name="Bildobjekt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8024" y="1394228"/>
            <a:ext cx="4102083" cy="5328945"/>
          </a:xfrm>
          <a:prstGeom prst="rect">
            <a:avLst/>
          </a:prstGeom>
        </p:spPr>
      </p:pic>
      <p:pic>
        <p:nvPicPr>
          <p:cNvPr id="5" name="Bildobjekt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479" y="1277471"/>
            <a:ext cx="3850726" cy="5445702"/>
          </a:xfrm>
          <a:prstGeom prst="rect">
            <a:avLst/>
          </a:prstGeom>
        </p:spPr>
      </p:pic>
    </p:spTree>
    <p:extLst>
      <p:ext uri="{BB962C8B-B14F-4D97-AF65-F5344CB8AC3E}">
        <p14:creationId xmlns:p14="http://schemas.microsoft.com/office/powerpoint/2010/main" val="15047332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smtClean="0">
                <a:solidFill>
                  <a:srgbClr val="DE4E8F"/>
                </a:solidFill>
              </a:rPr>
              <a:t>Ekosystemtjänster i MKB</a:t>
            </a:r>
            <a:endParaRPr lang="sv-SE" b="1" dirty="0">
              <a:solidFill>
                <a:srgbClr val="DE4E8F"/>
              </a:solidFill>
            </a:endParaRPr>
          </a:p>
        </p:txBody>
      </p:sp>
      <p:sp>
        <p:nvSpPr>
          <p:cNvPr id="3" name="Platshållare för innehåll 2"/>
          <p:cNvSpPr>
            <a:spLocks noGrp="1"/>
          </p:cNvSpPr>
          <p:nvPr>
            <p:ph idx="1"/>
          </p:nvPr>
        </p:nvSpPr>
        <p:spPr/>
        <p:txBody>
          <a:bodyPr>
            <a:normAutofit fontScale="92500" lnSpcReduction="10000"/>
          </a:bodyPr>
          <a:lstStyle/>
          <a:p>
            <a:r>
              <a:rPr lang="sv-SE" dirty="0" smtClean="0"/>
              <a:t>Ett komplement i MKB</a:t>
            </a:r>
          </a:p>
          <a:p>
            <a:r>
              <a:rPr lang="sv-SE" dirty="0" smtClean="0"/>
              <a:t>Har </a:t>
            </a:r>
            <a:r>
              <a:rPr lang="sv-SE" dirty="0"/>
              <a:t>en </a:t>
            </a:r>
            <a:r>
              <a:rPr lang="sv-SE" dirty="0" err="1"/>
              <a:t>synliggörande</a:t>
            </a:r>
            <a:r>
              <a:rPr lang="sv-SE" dirty="0"/>
              <a:t> potential i </a:t>
            </a:r>
            <a:r>
              <a:rPr lang="sv-SE" dirty="0" smtClean="0"/>
              <a:t>beslutsprocesser</a:t>
            </a:r>
          </a:p>
          <a:p>
            <a:r>
              <a:rPr lang="sv-SE" dirty="0" smtClean="0"/>
              <a:t>Nya </a:t>
            </a:r>
            <a:r>
              <a:rPr lang="sv-SE" dirty="0"/>
              <a:t>samband mellan </a:t>
            </a:r>
            <a:r>
              <a:rPr lang="sv-SE" dirty="0" err="1"/>
              <a:t>mänskliga</a:t>
            </a:r>
            <a:r>
              <a:rPr lang="sv-SE" dirty="0"/>
              <a:t> aktiviteter, </a:t>
            </a:r>
            <a:r>
              <a:rPr lang="sv-SE" dirty="0" err="1"/>
              <a:t>påverkan</a:t>
            </a:r>
            <a:r>
              <a:rPr lang="sv-SE" dirty="0"/>
              <a:t> </a:t>
            </a:r>
            <a:r>
              <a:rPr lang="sv-SE" dirty="0" err="1"/>
              <a:t>pa</a:t>
            </a:r>
            <a:r>
              <a:rPr lang="sv-SE" dirty="0"/>
              <a:t>̊ </a:t>
            </a:r>
            <a:r>
              <a:rPr lang="sv-SE" dirty="0" err="1"/>
              <a:t>miljön</a:t>
            </a:r>
            <a:r>
              <a:rPr lang="sv-SE" dirty="0"/>
              <a:t> och </a:t>
            </a:r>
            <a:r>
              <a:rPr lang="sv-SE" dirty="0" err="1"/>
              <a:t>påverkan</a:t>
            </a:r>
            <a:r>
              <a:rPr lang="sv-SE" dirty="0"/>
              <a:t> </a:t>
            </a:r>
            <a:r>
              <a:rPr lang="sv-SE" dirty="0" err="1"/>
              <a:t>pa</a:t>
            </a:r>
            <a:r>
              <a:rPr lang="sv-SE" dirty="0"/>
              <a:t>̊ </a:t>
            </a:r>
            <a:r>
              <a:rPr lang="sv-SE" dirty="0" err="1"/>
              <a:t>mänskligt</a:t>
            </a:r>
            <a:r>
              <a:rPr lang="sv-SE" dirty="0"/>
              <a:t> </a:t>
            </a:r>
            <a:r>
              <a:rPr lang="sv-SE" dirty="0" err="1"/>
              <a:t>välbefinnande</a:t>
            </a:r>
            <a:r>
              <a:rPr lang="sv-SE" dirty="0"/>
              <a:t> </a:t>
            </a:r>
            <a:endParaRPr lang="sv-SE" dirty="0" smtClean="0"/>
          </a:p>
          <a:p>
            <a:r>
              <a:rPr lang="sv-SE" dirty="0" smtClean="0"/>
              <a:t>Fler </a:t>
            </a:r>
            <a:r>
              <a:rPr lang="sv-SE" dirty="0" err="1" smtClean="0"/>
              <a:t>ma</a:t>
            </a:r>
            <a:r>
              <a:rPr lang="sv-SE" dirty="0" err="1"/>
              <a:t>̈nniskor</a:t>
            </a:r>
            <a:r>
              <a:rPr lang="sv-SE" dirty="0"/>
              <a:t> </a:t>
            </a:r>
            <a:r>
              <a:rPr lang="sv-SE" dirty="0" smtClean="0"/>
              <a:t>blir delaktiga </a:t>
            </a:r>
            <a:r>
              <a:rPr lang="sv-SE" dirty="0"/>
              <a:t>i </a:t>
            </a:r>
            <a:r>
              <a:rPr lang="sv-SE" dirty="0" smtClean="0"/>
              <a:t>beslutsprocesser </a:t>
            </a:r>
          </a:p>
          <a:p>
            <a:r>
              <a:rPr lang="sv-SE" dirty="0" err="1" smtClean="0"/>
              <a:t>Ba</a:t>
            </a:r>
            <a:r>
              <a:rPr lang="sv-SE" dirty="0" err="1"/>
              <a:t>̈ttre</a:t>
            </a:r>
            <a:r>
              <a:rPr lang="sv-SE" dirty="0"/>
              <a:t> och mer transparenta beslut som skapar </a:t>
            </a:r>
            <a:r>
              <a:rPr lang="sv-SE" dirty="0" err="1"/>
              <a:t>större</a:t>
            </a:r>
            <a:r>
              <a:rPr lang="sv-SE" dirty="0"/>
              <a:t> acceptans hos </a:t>
            </a:r>
            <a:r>
              <a:rPr lang="sv-SE" dirty="0" err="1"/>
              <a:t>berörda</a:t>
            </a:r>
            <a:r>
              <a:rPr lang="sv-SE" dirty="0"/>
              <a:t> </a:t>
            </a:r>
            <a:r>
              <a:rPr lang="sv-SE" dirty="0" smtClean="0"/>
              <a:t>parter</a:t>
            </a:r>
            <a:r>
              <a:rPr lang="sv-SE" dirty="0"/>
              <a:t> </a:t>
            </a:r>
            <a:endParaRPr lang="sv-SE" dirty="0" smtClean="0"/>
          </a:p>
          <a:p>
            <a:r>
              <a:rPr lang="sv-SE" dirty="0" smtClean="0"/>
              <a:t>Mer eller mindre arbete?</a:t>
            </a:r>
            <a:endParaRPr lang="sv-SE" dirty="0"/>
          </a:p>
        </p:txBody>
      </p:sp>
    </p:spTree>
    <p:extLst>
      <p:ext uri="{BB962C8B-B14F-4D97-AF65-F5344CB8AC3E}">
        <p14:creationId xmlns:p14="http://schemas.microsoft.com/office/powerpoint/2010/main" val="2093466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a:solidFill>
                  <a:srgbClr val="DE4E8F"/>
                </a:solidFill>
              </a:rPr>
              <a:t>ESR </a:t>
            </a:r>
            <a:r>
              <a:rPr lang="sv-SE" b="1" dirty="0" err="1">
                <a:solidFill>
                  <a:srgbClr val="DE4E8F"/>
                </a:solidFill>
              </a:rPr>
              <a:t>för</a:t>
            </a:r>
            <a:r>
              <a:rPr lang="sv-SE" b="1" dirty="0">
                <a:solidFill>
                  <a:srgbClr val="DE4E8F"/>
                </a:solidFill>
              </a:rPr>
              <a:t> MKB i sex steg </a:t>
            </a:r>
            <a:endParaRPr lang="sv-SE" dirty="0">
              <a:solidFill>
                <a:srgbClr val="DE4E8F"/>
              </a:solidFill>
            </a:endParaRPr>
          </a:p>
        </p:txBody>
      </p:sp>
      <p:sp>
        <p:nvSpPr>
          <p:cNvPr id="3" name="Platshållare för innehåll 2"/>
          <p:cNvSpPr>
            <a:spLocks noGrp="1"/>
          </p:cNvSpPr>
          <p:nvPr>
            <p:ph idx="1"/>
          </p:nvPr>
        </p:nvSpPr>
        <p:spPr/>
        <p:txBody>
          <a:bodyPr>
            <a:normAutofit/>
          </a:bodyPr>
          <a:lstStyle/>
          <a:p>
            <a:pPr marL="514350" indent="-514350">
              <a:buFont typeface="+mj-lt"/>
              <a:buAutoNum type="arabicPeriod"/>
            </a:pPr>
            <a:r>
              <a:rPr lang="sv-SE" sz="2400" b="1" dirty="0"/>
              <a:t>Identifiera relevanta </a:t>
            </a:r>
            <a:r>
              <a:rPr lang="sv-SE" sz="2400" b="1" dirty="0" err="1"/>
              <a:t>ekosystemtjänster</a:t>
            </a:r>
            <a:r>
              <a:rPr lang="sv-SE" sz="2400" b="1" dirty="0"/>
              <a:t> </a:t>
            </a:r>
          </a:p>
          <a:p>
            <a:pPr marL="514350" indent="-514350">
              <a:buFont typeface="+mj-lt"/>
              <a:buAutoNum type="arabicPeriod"/>
            </a:pPr>
            <a:r>
              <a:rPr lang="sv-SE" sz="2400" b="1" dirty="0"/>
              <a:t>Identifiera prioriterade </a:t>
            </a:r>
            <a:r>
              <a:rPr lang="sv-SE" sz="2400" b="1" dirty="0" err="1"/>
              <a:t>ekosystemtjänster</a:t>
            </a:r>
            <a:r>
              <a:rPr lang="sv-SE" sz="2400" b="1" dirty="0"/>
              <a:t> </a:t>
            </a:r>
          </a:p>
          <a:p>
            <a:pPr marL="514350" indent="-514350">
              <a:buFont typeface="+mj-lt"/>
              <a:buAutoNum type="arabicPeriod"/>
            </a:pPr>
            <a:r>
              <a:rPr lang="sv-SE" sz="2400" b="1" dirty="0"/>
              <a:t>Definiera </a:t>
            </a:r>
            <a:r>
              <a:rPr lang="sv-SE" sz="2400" b="1" dirty="0" err="1"/>
              <a:t>avgränsning</a:t>
            </a:r>
            <a:r>
              <a:rPr lang="sv-SE" sz="2400" b="1" dirty="0"/>
              <a:t> och informationsbehov </a:t>
            </a:r>
            <a:r>
              <a:rPr lang="sv-SE" sz="2400" b="1" dirty="0" err="1"/>
              <a:t>för</a:t>
            </a:r>
            <a:r>
              <a:rPr lang="sv-SE" sz="2400" b="1" dirty="0"/>
              <a:t> att </a:t>
            </a:r>
            <a:r>
              <a:rPr lang="sv-SE" sz="2400" b="1" dirty="0" err="1"/>
              <a:t>bedöma</a:t>
            </a:r>
            <a:r>
              <a:rPr lang="sv-SE" sz="2400" b="1" dirty="0"/>
              <a:t> omfattning av </a:t>
            </a:r>
            <a:r>
              <a:rPr lang="sv-SE" sz="2400" b="1" dirty="0" err="1"/>
              <a:t>påverkan</a:t>
            </a:r>
            <a:r>
              <a:rPr lang="sv-SE" sz="2400" b="1" dirty="0"/>
              <a:t>/beroende </a:t>
            </a:r>
            <a:r>
              <a:rPr lang="sv-SE" sz="2400" b="1" dirty="0" err="1"/>
              <a:t>pa</a:t>
            </a:r>
            <a:r>
              <a:rPr lang="sv-SE" sz="2400" b="1" dirty="0"/>
              <a:t>̊ </a:t>
            </a:r>
            <a:r>
              <a:rPr lang="sv-SE" sz="2400" b="1" dirty="0" err="1"/>
              <a:t>ekosystemtjänster</a:t>
            </a:r>
            <a:r>
              <a:rPr lang="sv-SE" sz="2400" b="1" dirty="0"/>
              <a:t> </a:t>
            </a:r>
            <a:endParaRPr lang="sv-SE" sz="2400" b="1" dirty="0" smtClean="0"/>
          </a:p>
          <a:p>
            <a:pPr marL="514350" indent="-514350">
              <a:buFont typeface="+mj-lt"/>
              <a:buAutoNum type="arabicPeriod"/>
            </a:pPr>
            <a:r>
              <a:rPr lang="sv-SE" sz="2400" b="1" dirty="0" err="1"/>
              <a:t>Fastställ</a:t>
            </a:r>
            <a:r>
              <a:rPr lang="sv-SE" sz="2400" b="1" dirty="0"/>
              <a:t> </a:t>
            </a:r>
            <a:r>
              <a:rPr lang="sv-SE" sz="2400" b="1" dirty="0" err="1"/>
              <a:t>baseline</a:t>
            </a:r>
            <a:r>
              <a:rPr lang="sv-SE" sz="2400" b="1" dirty="0"/>
              <a:t> </a:t>
            </a:r>
            <a:r>
              <a:rPr lang="sv-SE" sz="2400" b="1" dirty="0" err="1"/>
              <a:t>för</a:t>
            </a:r>
            <a:r>
              <a:rPr lang="sv-SE" sz="2400" b="1" dirty="0"/>
              <a:t> de prioriterade </a:t>
            </a:r>
            <a:r>
              <a:rPr lang="sv-SE" sz="2400" b="1" dirty="0" err="1"/>
              <a:t>ekosystemtjänsterna</a:t>
            </a:r>
            <a:r>
              <a:rPr lang="sv-SE" sz="2400" b="1" dirty="0"/>
              <a:t> </a:t>
            </a:r>
          </a:p>
          <a:p>
            <a:pPr marL="514350" indent="-514350">
              <a:buFont typeface="+mj-lt"/>
              <a:buAutoNum type="arabicPeriod"/>
            </a:pPr>
            <a:r>
              <a:rPr lang="sv-SE" sz="2400" b="1" dirty="0" err="1"/>
              <a:t>Bedöm</a:t>
            </a:r>
            <a:r>
              <a:rPr lang="sv-SE" sz="2400" b="1" dirty="0"/>
              <a:t> omfattning av projektets </a:t>
            </a:r>
            <a:r>
              <a:rPr lang="sv-SE" sz="2400" b="1" dirty="0" err="1"/>
              <a:t>påverkan</a:t>
            </a:r>
            <a:r>
              <a:rPr lang="sv-SE" sz="2400" b="1" dirty="0"/>
              <a:t> </a:t>
            </a:r>
            <a:r>
              <a:rPr lang="sv-SE" sz="2400" b="1" dirty="0" err="1"/>
              <a:t>pa</a:t>
            </a:r>
            <a:r>
              <a:rPr lang="sv-SE" sz="2400" b="1" dirty="0"/>
              <a:t>̊ och beroende av </a:t>
            </a:r>
            <a:r>
              <a:rPr lang="sv-SE" sz="2400" b="1" dirty="0" err="1"/>
              <a:t>ekosystemtjänster</a:t>
            </a:r>
            <a:r>
              <a:rPr lang="sv-SE" sz="2400" b="1" dirty="0"/>
              <a:t> </a:t>
            </a:r>
          </a:p>
          <a:p>
            <a:pPr marL="514350" indent="-514350">
              <a:buFont typeface="+mj-lt"/>
              <a:buAutoNum type="arabicPeriod"/>
            </a:pPr>
            <a:r>
              <a:rPr lang="sv-SE" sz="2400" b="1" dirty="0"/>
              <a:t>Ta fram </a:t>
            </a:r>
            <a:r>
              <a:rPr lang="sv-SE" sz="2400" b="1" dirty="0" err="1"/>
              <a:t>åtgärdsplan</a:t>
            </a:r>
            <a:r>
              <a:rPr lang="sv-SE" sz="2400" b="1" dirty="0"/>
              <a:t> </a:t>
            </a:r>
          </a:p>
          <a:p>
            <a:pPr marL="514350" indent="-514350">
              <a:buFont typeface="+mj-lt"/>
              <a:buAutoNum type="arabicPeriod"/>
            </a:pPr>
            <a:endParaRPr lang="sv-SE" sz="2400" dirty="0" smtClean="0"/>
          </a:p>
        </p:txBody>
      </p:sp>
    </p:spTree>
    <p:extLst>
      <p:ext uri="{BB962C8B-B14F-4D97-AF65-F5344CB8AC3E}">
        <p14:creationId xmlns:p14="http://schemas.microsoft.com/office/powerpoint/2010/main" val="8412553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b="1" dirty="0" smtClean="0">
                <a:solidFill>
                  <a:srgbClr val="DE4E8F"/>
                </a:solidFill>
              </a:rPr>
              <a:t>Livscykelanalys</a:t>
            </a:r>
            <a:endParaRPr lang="sv-SE" dirty="0">
              <a:solidFill>
                <a:srgbClr val="DE4E8F"/>
              </a:solidFill>
            </a:endParaRPr>
          </a:p>
        </p:txBody>
      </p:sp>
      <p:pic>
        <p:nvPicPr>
          <p:cNvPr id="4" name="Platshållare för innehåll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57200" y="1831181"/>
            <a:ext cx="8229600" cy="4064000"/>
          </a:xfrm>
        </p:spPr>
      </p:pic>
    </p:spTree>
    <p:extLst>
      <p:ext uri="{BB962C8B-B14F-4D97-AF65-F5344CB8AC3E}">
        <p14:creationId xmlns:p14="http://schemas.microsoft.com/office/powerpoint/2010/main" val="17444026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b="1" dirty="0" smtClean="0">
                <a:solidFill>
                  <a:srgbClr val="DE4E8F"/>
                </a:solidFill>
              </a:rPr>
              <a:t>Ekosystemtjänster i livscykelanalys</a:t>
            </a:r>
            <a:endParaRPr lang="sv-SE" dirty="0">
              <a:solidFill>
                <a:srgbClr val="DE4E8F"/>
              </a:solidFill>
            </a:endParaRPr>
          </a:p>
        </p:txBody>
      </p:sp>
      <p:sp>
        <p:nvSpPr>
          <p:cNvPr id="3" name="Platshållare för innehåll 2"/>
          <p:cNvSpPr>
            <a:spLocks noGrp="1"/>
          </p:cNvSpPr>
          <p:nvPr>
            <p:ph idx="1"/>
          </p:nvPr>
        </p:nvSpPr>
        <p:spPr/>
        <p:txBody>
          <a:bodyPr>
            <a:normAutofit fontScale="92500" lnSpcReduction="10000"/>
          </a:bodyPr>
          <a:lstStyle/>
          <a:p>
            <a:r>
              <a:rPr lang="sv-SE" dirty="0"/>
              <a:t>Att integrera </a:t>
            </a:r>
            <a:r>
              <a:rPr lang="sv-SE" dirty="0" err="1" smtClean="0"/>
              <a:t>ekosystemtja</a:t>
            </a:r>
            <a:r>
              <a:rPr lang="sv-SE" dirty="0" err="1"/>
              <a:t>̈nster</a:t>
            </a:r>
            <a:r>
              <a:rPr lang="sv-SE" dirty="0"/>
              <a:t> i LCA-metodiken </a:t>
            </a:r>
            <a:r>
              <a:rPr lang="sv-SE" dirty="0" err="1"/>
              <a:t>är</a:t>
            </a:r>
            <a:r>
              <a:rPr lang="sv-SE" dirty="0"/>
              <a:t> </a:t>
            </a:r>
            <a:r>
              <a:rPr lang="sv-SE" dirty="0" smtClean="0"/>
              <a:t>arbete under utveckling:</a:t>
            </a:r>
          </a:p>
          <a:p>
            <a:pPr lvl="1"/>
            <a:r>
              <a:rPr lang="sv-SE" dirty="0" smtClean="0"/>
              <a:t>LANCA </a:t>
            </a:r>
            <a:r>
              <a:rPr lang="sv-SE" dirty="0">
                <a:sym typeface="Wingdings"/>
              </a:rPr>
              <a:t></a:t>
            </a:r>
            <a:r>
              <a:rPr lang="sv-SE" dirty="0" smtClean="0"/>
              <a:t> kräver platsspecifika data</a:t>
            </a:r>
          </a:p>
          <a:p>
            <a:pPr lvl="1"/>
            <a:r>
              <a:rPr lang="sv-SE" dirty="0" smtClean="0"/>
              <a:t>Eco-LCA </a:t>
            </a:r>
            <a:r>
              <a:rPr lang="sv-SE" dirty="0" smtClean="0">
                <a:sym typeface="Wingdings"/>
              </a:rPr>
              <a:t></a:t>
            </a:r>
            <a:r>
              <a:rPr lang="sv-SE" dirty="0" smtClean="0"/>
              <a:t> aggregerar allt till exergi</a:t>
            </a:r>
          </a:p>
          <a:p>
            <a:pPr lvl="1"/>
            <a:r>
              <a:rPr lang="sv-SE" dirty="0" smtClean="0"/>
              <a:t>Arbeta med indikatorer på att ekosystemet är friskt</a:t>
            </a:r>
          </a:p>
          <a:p>
            <a:pPr lvl="1"/>
            <a:r>
              <a:rPr lang="sv-SE" dirty="0" smtClean="0"/>
              <a:t>Arbeta med checklistor </a:t>
            </a:r>
            <a:r>
              <a:rPr lang="mr-IN" dirty="0" smtClean="0"/>
              <a:t>–</a:t>
            </a:r>
            <a:r>
              <a:rPr lang="sv-SE" dirty="0" smtClean="0"/>
              <a:t> att inkludera kvalitativt </a:t>
            </a:r>
          </a:p>
          <a:p>
            <a:endParaRPr lang="sv-SE" dirty="0" smtClean="0"/>
          </a:p>
          <a:p>
            <a:r>
              <a:rPr lang="sv-SE" dirty="0" err="1"/>
              <a:t>Särskilt</a:t>
            </a:r>
            <a:r>
              <a:rPr lang="sv-SE" dirty="0"/>
              <a:t> viktigt </a:t>
            </a:r>
            <a:r>
              <a:rPr lang="sv-SE" dirty="0" smtClean="0"/>
              <a:t>är att följa </a:t>
            </a:r>
            <a:r>
              <a:rPr lang="sv-SE" dirty="0"/>
              <a:t>biodiversitet och mark- </a:t>
            </a:r>
            <a:r>
              <a:rPr lang="sv-SE" dirty="0" err="1"/>
              <a:t>anvä</a:t>
            </a:r>
            <a:r>
              <a:rPr lang="sv-SE" dirty="0" err="1" smtClean="0"/>
              <a:t>ndning</a:t>
            </a:r>
            <a:r>
              <a:rPr lang="sv-SE" dirty="0" smtClean="0"/>
              <a:t> vilka saknas </a:t>
            </a:r>
            <a:r>
              <a:rPr lang="sv-SE" dirty="0"/>
              <a:t>eller hanteras </a:t>
            </a:r>
            <a:r>
              <a:rPr lang="sv-SE" dirty="0" err="1"/>
              <a:t>otillräckligt</a:t>
            </a:r>
            <a:r>
              <a:rPr lang="sv-SE" dirty="0"/>
              <a:t> inom </a:t>
            </a:r>
            <a:r>
              <a:rPr lang="sv-SE" dirty="0" smtClean="0"/>
              <a:t>vanliga LCA</a:t>
            </a:r>
            <a:endParaRPr lang="sv-SE" dirty="0"/>
          </a:p>
          <a:p>
            <a:endParaRPr lang="sv-SE" dirty="0"/>
          </a:p>
        </p:txBody>
      </p:sp>
    </p:spTree>
    <p:extLst>
      <p:ext uri="{BB962C8B-B14F-4D97-AF65-F5344CB8AC3E}">
        <p14:creationId xmlns:p14="http://schemas.microsoft.com/office/powerpoint/2010/main" val="15810301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701824"/>
            <a:ext cx="8229600" cy="1143000"/>
          </a:xfrm>
        </p:spPr>
        <p:txBody>
          <a:bodyPr>
            <a:normAutofit/>
          </a:bodyPr>
          <a:lstStyle/>
          <a:p>
            <a:r>
              <a:rPr lang="sv-SE" dirty="0" smtClean="0">
                <a:solidFill>
                  <a:srgbClr val="637E8B"/>
                </a:solidFill>
                <a:latin typeface="Book Antiqua" charset="0"/>
                <a:ea typeface="Book Antiqua" charset="0"/>
                <a:cs typeface="Book Antiqua" charset="0"/>
              </a:rPr>
              <a:t>MKB, LCA, ISO - olika verktyg</a:t>
            </a:r>
            <a:endParaRPr lang="sv-SE" dirty="0">
              <a:solidFill>
                <a:srgbClr val="637E8B"/>
              </a:solidFill>
              <a:latin typeface="Book Antiqua" charset="0"/>
              <a:ea typeface="Book Antiqua" charset="0"/>
              <a:cs typeface="Book Antiqua" charset="0"/>
            </a:endParaRPr>
          </a:p>
        </p:txBody>
      </p:sp>
      <p:sp>
        <p:nvSpPr>
          <p:cNvPr id="4" name="Rubrik 1"/>
          <p:cNvSpPr txBox="1">
            <a:spLocks/>
          </p:cNvSpPr>
          <p:nvPr/>
        </p:nvSpPr>
        <p:spPr bwMode="auto">
          <a:xfrm>
            <a:off x="654100" y="2924944"/>
            <a:ext cx="7992888"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600">
                <a:solidFill>
                  <a:srgbClr val="669900"/>
                </a:solidFill>
                <a:latin typeface="+mj-lt"/>
                <a:ea typeface="MS PGothic" pitchFamily="34" charset="-128"/>
                <a:cs typeface="MS PGothic" charset="0"/>
              </a:defRPr>
            </a:lvl1pPr>
            <a:lvl2pPr algn="l" rtl="0" eaLnBrk="0" fontAlgn="base" hangingPunct="0">
              <a:spcBef>
                <a:spcPct val="0"/>
              </a:spcBef>
              <a:spcAft>
                <a:spcPct val="0"/>
              </a:spcAft>
              <a:defRPr sz="3600">
                <a:solidFill>
                  <a:srgbClr val="669900"/>
                </a:solidFill>
                <a:latin typeface="Gill Sans MT" charset="0"/>
                <a:ea typeface="MS PGothic" pitchFamily="34" charset="-128"/>
                <a:cs typeface="MS PGothic" charset="0"/>
              </a:defRPr>
            </a:lvl2pPr>
            <a:lvl3pPr algn="l" rtl="0" eaLnBrk="0" fontAlgn="base" hangingPunct="0">
              <a:spcBef>
                <a:spcPct val="0"/>
              </a:spcBef>
              <a:spcAft>
                <a:spcPct val="0"/>
              </a:spcAft>
              <a:defRPr sz="3600">
                <a:solidFill>
                  <a:srgbClr val="669900"/>
                </a:solidFill>
                <a:latin typeface="Gill Sans MT" charset="0"/>
                <a:ea typeface="MS PGothic" pitchFamily="34" charset="-128"/>
                <a:cs typeface="MS PGothic" charset="0"/>
              </a:defRPr>
            </a:lvl3pPr>
            <a:lvl4pPr algn="l" rtl="0" eaLnBrk="0" fontAlgn="base" hangingPunct="0">
              <a:spcBef>
                <a:spcPct val="0"/>
              </a:spcBef>
              <a:spcAft>
                <a:spcPct val="0"/>
              </a:spcAft>
              <a:defRPr sz="3600">
                <a:solidFill>
                  <a:srgbClr val="669900"/>
                </a:solidFill>
                <a:latin typeface="Gill Sans MT" charset="0"/>
                <a:ea typeface="MS PGothic" pitchFamily="34" charset="-128"/>
                <a:cs typeface="MS PGothic" charset="0"/>
              </a:defRPr>
            </a:lvl4pPr>
            <a:lvl5pPr algn="l" rtl="0" eaLnBrk="0" fontAlgn="base" hangingPunct="0">
              <a:spcBef>
                <a:spcPct val="0"/>
              </a:spcBef>
              <a:spcAft>
                <a:spcPct val="0"/>
              </a:spcAft>
              <a:defRPr sz="3600">
                <a:solidFill>
                  <a:srgbClr val="669900"/>
                </a:solidFill>
                <a:latin typeface="Gill Sans MT" charset="0"/>
                <a:ea typeface="MS PGothic" pitchFamily="34" charset="-128"/>
                <a:cs typeface="MS PGothic" charset="0"/>
              </a:defRPr>
            </a:lvl5pPr>
            <a:lvl6pPr marL="457200" algn="l" rtl="0" fontAlgn="base">
              <a:spcBef>
                <a:spcPct val="0"/>
              </a:spcBef>
              <a:spcAft>
                <a:spcPct val="0"/>
              </a:spcAft>
              <a:defRPr sz="3600">
                <a:solidFill>
                  <a:srgbClr val="669900"/>
                </a:solidFill>
                <a:latin typeface="Gill Sans MT" charset="0"/>
              </a:defRPr>
            </a:lvl6pPr>
            <a:lvl7pPr marL="914400" algn="l" rtl="0" fontAlgn="base">
              <a:spcBef>
                <a:spcPct val="0"/>
              </a:spcBef>
              <a:spcAft>
                <a:spcPct val="0"/>
              </a:spcAft>
              <a:defRPr sz="3600">
                <a:solidFill>
                  <a:srgbClr val="669900"/>
                </a:solidFill>
                <a:latin typeface="Gill Sans MT" charset="0"/>
              </a:defRPr>
            </a:lvl7pPr>
            <a:lvl8pPr marL="1371600" algn="l" rtl="0" fontAlgn="base">
              <a:spcBef>
                <a:spcPct val="0"/>
              </a:spcBef>
              <a:spcAft>
                <a:spcPct val="0"/>
              </a:spcAft>
              <a:defRPr sz="3600">
                <a:solidFill>
                  <a:srgbClr val="669900"/>
                </a:solidFill>
                <a:latin typeface="Gill Sans MT" charset="0"/>
              </a:defRPr>
            </a:lvl8pPr>
            <a:lvl9pPr marL="1828800" algn="l" rtl="0" fontAlgn="base">
              <a:spcBef>
                <a:spcPct val="0"/>
              </a:spcBef>
              <a:spcAft>
                <a:spcPct val="0"/>
              </a:spcAft>
              <a:defRPr sz="3600">
                <a:solidFill>
                  <a:srgbClr val="669900"/>
                </a:solidFill>
                <a:latin typeface="Gill Sans MT" charset="0"/>
              </a:defRPr>
            </a:lvl9pPr>
          </a:lstStyle>
          <a:p>
            <a:pPr>
              <a:buFontTx/>
              <a:buNone/>
            </a:pPr>
            <a:r>
              <a:rPr lang="sv-SE" dirty="0" smtClean="0">
                <a:solidFill>
                  <a:srgbClr val="000000"/>
                </a:solidFill>
                <a:latin typeface="Gill Sans"/>
                <a:cs typeface="Gill Sans"/>
              </a:rPr>
              <a:t/>
            </a:r>
            <a:br>
              <a:rPr lang="sv-SE" dirty="0" smtClean="0">
                <a:solidFill>
                  <a:srgbClr val="000000"/>
                </a:solidFill>
                <a:latin typeface="Gill Sans"/>
                <a:cs typeface="Gill Sans"/>
              </a:rPr>
            </a:br>
            <a:endParaRPr lang="sv-SE" dirty="0" smtClean="0">
              <a:solidFill>
                <a:srgbClr val="000000"/>
              </a:solidFill>
              <a:latin typeface="Gill Sans"/>
              <a:cs typeface="Gill Sans"/>
            </a:endParaRPr>
          </a:p>
          <a:p>
            <a:pPr>
              <a:buFontTx/>
              <a:buNone/>
            </a:pPr>
            <a:r>
              <a:rPr lang="sv-SE" dirty="0" smtClean="0">
                <a:solidFill>
                  <a:srgbClr val="000000"/>
                </a:solidFill>
                <a:latin typeface="+mn-lt"/>
                <a:cs typeface="Gill Sans"/>
              </a:rPr>
              <a:t>När man integrerar ekosystemtjänster:</a:t>
            </a:r>
          </a:p>
          <a:p>
            <a:pPr>
              <a:buFontTx/>
              <a:buNone/>
            </a:pPr>
            <a:endParaRPr lang="sv-SE" dirty="0">
              <a:solidFill>
                <a:srgbClr val="000000"/>
              </a:solidFill>
              <a:latin typeface="+mn-lt"/>
              <a:cs typeface="Gill Sans"/>
            </a:endParaRPr>
          </a:p>
          <a:p>
            <a:pPr>
              <a:buFontTx/>
              <a:buNone/>
            </a:pPr>
            <a:r>
              <a:rPr lang="sv-SE" dirty="0" smtClean="0">
                <a:solidFill>
                  <a:srgbClr val="000000"/>
                </a:solidFill>
                <a:latin typeface="+mn-lt"/>
                <a:cs typeface="Gill Sans"/>
              </a:rPr>
              <a:t>1. Hur används det? </a:t>
            </a:r>
          </a:p>
          <a:p>
            <a:pPr>
              <a:buFontTx/>
              <a:buNone/>
            </a:pPr>
            <a:r>
              <a:rPr lang="sv-SE" dirty="0" smtClean="0">
                <a:solidFill>
                  <a:srgbClr val="000000"/>
                </a:solidFill>
                <a:latin typeface="+mn-lt"/>
                <a:cs typeface="Gill Sans"/>
              </a:rPr>
              <a:t/>
            </a:r>
            <a:br>
              <a:rPr lang="sv-SE" dirty="0" smtClean="0">
                <a:solidFill>
                  <a:srgbClr val="000000"/>
                </a:solidFill>
                <a:latin typeface="+mn-lt"/>
                <a:cs typeface="Gill Sans"/>
              </a:rPr>
            </a:br>
            <a:r>
              <a:rPr lang="sv-SE" dirty="0" smtClean="0">
                <a:solidFill>
                  <a:srgbClr val="000000"/>
                </a:solidFill>
                <a:latin typeface="+mn-lt"/>
                <a:cs typeface="Gill Sans"/>
              </a:rPr>
              <a:t>2. Vem </a:t>
            </a:r>
            <a:r>
              <a:rPr lang="sv-SE" dirty="0">
                <a:solidFill>
                  <a:srgbClr val="000000"/>
                </a:solidFill>
                <a:latin typeface="+mn-lt"/>
                <a:cs typeface="Gill Sans"/>
              </a:rPr>
              <a:t>får vara med? </a:t>
            </a:r>
          </a:p>
          <a:p>
            <a:pPr>
              <a:buFontTx/>
              <a:buNone/>
            </a:pPr>
            <a:endParaRPr lang="sv-SE" dirty="0" smtClean="0">
              <a:solidFill>
                <a:srgbClr val="000000"/>
              </a:solidFill>
              <a:latin typeface="+mn-lt"/>
              <a:cs typeface="Gill Sans"/>
            </a:endParaRPr>
          </a:p>
          <a:p>
            <a:pPr>
              <a:buFontTx/>
              <a:buNone/>
            </a:pPr>
            <a:r>
              <a:rPr lang="sv-SE" dirty="0" smtClean="0">
                <a:solidFill>
                  <a:srgbClr val="000000"/>
                </a:solidFill>
                <a:latin typeface="+mn-lt"/>
                <a:cs typeface="Gill Sans"/>
              </a:rPr>
              <a:t>3. Vad är målet?</a:t>
            </a:r>
            <a:endParaRPr lang="sv-SE" dirty="0">
              <a:solidFill>
                <a:srgbClr val="000000"/>
              </a:solidFill>
              <a:latin typeface="+mn-lt"/>
              <a:cs typeface="Gill Sans"/>
            </a:endParaRPr>
          </a:p>
        </p:txBody>
      </p:sp>
    </p:spTree>
    <p:extLst>
      <p:ext uri="{BB962C8B-B14F-4D97-AF65-F5344CB8AC3E}">
        <p14:creationId xmlns:p14="http://schemas.microsoft.com/office/powerpoint/2010/main" val="1969959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5292080" y="2348880"/>
            <a:ext cx="3672408"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rgbClr val="669900"/>
                </a:solidFill>
                <a:latin typeface="Gill Sans MT" charset="0"/>
                <a:ea typeface="ＭＳ Ｐゴシック" charset="0"/>
                <a:cs typeface="ＭＳ Ｐゴシック" charset="0"/>
              </a:defRPr>
            </a:lvl1pPr>
            <a:lvl2pPr marL="37931725" indent="-37474525" eaLnBrk="0" hangingPunct="0">
              <a:defRPr sz="3600">
                <a:solidFill>
                  <a:srgbClr val="669900"/>
                </a:solidFill>
                <a:latin typeface="Gill Sans MT" charset="0"/>
                <a:ea typeface="ＭＳ Ｐゴシック" charset="0"/>
              </a:defRPr>
            </a:lvl2pPr>
            <a:lvl3pPr eaLnBrk="0" hangingPunct="0">
              <a:defRPr sz="3600">
                <a:solidFill>
                  <a:srgbClr val="669900"/>
                </a:solidFill>
                <a:latin typeface="Gill Sans MT" charset="0"/>
                <a:ea typeface="ＭＳ Ｐゴシック" charset="0"/>
              </a:defRPr>
            </a:lvl3pPr>
            <a:lvl4pPr eaLnBrk="0" hangingPunct="0">
              <a:defRPr sz="3600">
                <a:solidFill>
                  <a:srgbClr val="669900"/>
                </a:solidFill>
                <a:latin typeface="Gill Sans MT" charset="0"/>
                <a:ea typeface="ＭＳ Ｐゴシック" charset="0"/>
              </a:defRPr>
            </a:lvl4pPr>
            <a:lvl5pPr eaLnBrk="0" hangingPunct="0">
              <a:defRPr sz="3600">
                <a:solidFill>
                  <a:srgbClr val="669900"/>
                </a:solidFill>
                <a:latin typeface="Gill Sans MT" charset="0"/>
                <a:ea typeface="ＭＳ Ｐゴシック" charset="0"/>
              </a:defRPr>
            </a:lvl5pPr>
            <a:lvl6pPr marL="457200" eaLnBrk="0" fontAlgn="base" hangingPunct="0">
              <a:spcBef>
                <a:spcPct val="0"/>
              </a:spcBef>
              <a:spcAft>
                <a:spcPct val="0"/>
              </a:spcAft>
              <a:defRPr sz="3600">
                <a:solidFill>
                  <a:srgbClr val="669900"/>
                </a:solidFill>
                <a:latin typeface="Gill Sans MT" charset="0"/>
                <a:ea typeface="ＭＳ Ｐゴシック" charset="0"/>
              </a:defRPr>
            </a:lvl6pPr>
            <a:lvl7pPr marL="914400" eaLnBrk="0" fontAlgn="base" hangingPunct="0">
              <a:spcBef>
                <a:spcPct val="0"/>
              </a:spcBef>
              <a:spcAft>
                <a:spcPct val="0"/>
              </a:spcAft>
              <a:defRPr sz="3600">
                <a:solidFill>
                  <a:srgbClr val="669900"/>
                </a:solidFill>
                <a:latin typeface="Gill Sans MT" charset="0"/>
                <a:ea typeface="ＭＳ Ｐゴシック" charset="0"/>
              </a:defRPr>
            </a:lvl7pPr>
            <a:lvl8pPr marL="1371600" eaLnBrk="0" fontAlgn="base" hangingPunct="0">
              <a:spcBef>
                <a:spcPct val="0"/>
              </a:spcBef>
              <a:spcAft>
                <a:spcPct val="0"/>
              </a:spcAft>
              <a:defRPr sz="3600">
                <a:solidFill>
                  <a:srgbClr val="669900"/>
                </a:solidFill>
                <a:latin typeface="Gill Sans MT" charset="0"/>
                <a:ea typeface="ＭＳ Ｐゴシック" charset="0"/>
              </a:defRPr>
            </a:lvl8pPr>
            <a:lvl9pPr marL="1828800" eaLnBrk="0" fontAlgn="base" hangingPunct="0">
              <a:spcBef>
                <a:spcPct val="0"/>
              </a:spcBef>
              <a:spcAft>
                <a:spcPct val="0"/>
              </a:spcAft>
              <a:defRPr sz="3600">
                <a:solidFill>
                  <a:srgbClr val="669900"/>
                </a:solidFill>
                <a:latin typeface="Gill Sans MT" charset="0"/>
                <a:ea typeface="ＭＳ Ｐゴシック" charset="0"/>
              </a:defRPr>
            </a:lvl9pPr>
          </a:lstStyle>
          <a:p>
            <a:pPr algn="ctr" eaLnBrk="1" hangingPunct="1">
              <a:spcBef>
                <a:spcPct val="0"/>
              </a:spcBef>
              <a:buFontTx/>
              <a:buNone/>
            </a:pPr>
            <a:r>
              <a:rPr lang="sv-SE" sz="3200" b="1" dirty="0" smtClean="0">
                <a:solidFill>
                  <a:prstClr val="white">
                    <a:lumMod val="50000"/>
                  </a:prstClr>
                </a:solidFill>
              </a:rPr>
              <a:t>Workshop </a:t>
            </a:r>
            <a:r>
              <a:rPr lang="mr-IN" sz="3200" b="1" dirty="0" smtClean="0">
                <a:solidFill>
                  <a:prstClr val="white">
                    <a:lumMod val="50000"/>
                  </a:prstClr>
                </a:solidFill>
              </a:rPr>
              <a:t>–</a:t>
            </a:r>
            <a:r>
              <a:rPr lang="sv-SE" sz="3200" b="1" dirty="0" smtClean="0">
                <a:solidFill>
                  <a:prstClr val="white">
                    <a:lumMod val="50000"/>
                  </a:prstClr>
                </a:solidFill>
              </a:rPr>
              <a:t> testa ESR-verktyget  </a:t>
            </a:r>
          </a:p>
        </p:txBody>
      </p:sp>
      <p:pic>
        <p:nvPicPr>
          <p:cNvPr id="8" name="Bildobjekt 7" descr="Omslag färg-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520" y="260648"/>
            <a:ext cx="4680520" cy="4648436"/>
          </a:xfrm>
          <a:prstGeom prst="rect">
            <a:avLst/>
          </a:prstGeom>
        </p:spPr>
      </p:pic>
    </p:spTree>
    <p:extLst>
      <p:ext uri="{BB962C8B-B14F-4D97-AF65-F5344CB8AC3E}">
        <p14:creationId xmlns:p14="http://schemas.microsoft.com/office/powerpoint/2010/main" val="924920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Platshållare för innehåll 4"/>
          <p:cNvSpPr>
            <a:spLocks noGrp="1"/>
          </p:cNvSpPr>
          <p:nvPr>
            <p:ph sz="half" idx="1"/>
          </p:nvPr>
        </p:nvSpPr>
        <p:spPr>
          <a:xfrm>
            <a:off x="457200" y="1268760"/>
            <a:ext cx="7211144" cy="864095"/>
          </a:xfrm>
        </p:spPr>
        <p:txBody>
          <a:bodyPr>
            <a:normAutofit/>
          </a:bodyPr>
          <a:lstStyle/>
          <a:p>
            <a:pPr marL="0" indent="0">
              <a:buNone/>
            </a:pPr>
            <a:r>
              <a:rPr lang="sv-SE" sz="3600" dirty="0" smtClean="0">
                <a:solidFill>
                  <a:srgbClr val="FFFFFF"/>
                </a:solidFill>
              </a:rPr>
              <a:t>Gör steg 2 i ESR</a:t>
            </a:r>
            <a:endParaRPr lang="sv-SE" sz="3600" dirty="0">
              <a:solidFill>
                <a:srgbClr val="FFFFFF"/>
              </a:solidFill>
            </a:endParaRPr>
          </a:p>
        </p:txBody>
      </p:sp>
      <p:sp>
        <p:nvSpPr>
          <p:cNvPr id="6" name="Platshållare för innehåll 5"/>
          <p:cNvSpPr>
            <a:spLocks noGrp="1"/>
          </p:cNvSpPr>
          <p:nvPr>
            <p:ph sz="half" idx="2"/>
          </p:nvPr>
        </p:nvSpPr>
        <p:spPr>
          <a:xfrm>
            <a:off x="755576" y="2636911"/>
            <a:ext cx="8208912" cy="2160241"/>
          </a:xfrm>
        </p:spPr>
        <p:txBody>
          <a:bodyPr>
            <a:normAutofit/>
          </a:bodyPr>
          <a:lstStyle/>
          <a:p>
            <a:pPr>
              <a:defRPr/>
            </a:pPr>
            <a:r>
              <a:rPr lang="sv-SE" dirty="0" smtClean="0">
                <a:solidFill>
                  <a:srgbClr val="FFFFFF"/>
                </a:solidFill>
              </a:rPr>
              <a:t>ESR </a:t>
            </a:r>
            <a:r>
              <a:rPr lang="sv-SE" dirty="0" err="1" smtClean="0">
                <a:solidFill>
                  <a:srgbClr val="FFFFFF"/>
                </a:solidFill>
              </a:rPr>
              <a:t>Dependence</a:t>
            </a:r>
            <a:r>
              <a:rPr lang="sv-SE" dirty="0" smtClean="0">
                <a:solidFill>
                  <a:srgbClr val="FFFFFF"/>
                </a:solidFill>
              </a:rPr>
              <a:t> and </a:t>
            </a:r>
            <a:r>
              <a:rPr lang="sv-SE" dirty="0" err="1" smtClean="0">
                <a:solidFill>
                  <a:srgbClr val="FFFFFF"/>
                </a:solidFill>
              </a:rPr>
              <a:t>Impact</a:t>
            </a:r>
            <a:r>
              <a:rPr lang="sv-SE" dirty="0" smtClean="0">
                <a:solidFill>
                  <a:srgbClr val="FFFFFF"/>
                </a:solidFill>
              </a:rPr>
              <a:t>  </a:t>
            </a:r>
            <a:r>
              <a:rPr lang="sv-SE" dirty="0" err="1" smtClean="0">
                <a:solidFill>
                  <a:srgbClr val="FFFFFF"/>
                </a:solidFill>
              </a:rPr>
              <a:t>Tool</a:t>
            </a:r>
            <a:r>
              <a:rPr lang="sv-SE" dirty="0" smtClean="0">
                <a:solidFill>
                  <a:srgbClr val="FFFFFF"/>
                </a:solidFill>
              </a:rPr>
              <a:t> på dator</a:t>
            </a:r>
          </a:p>
          <a:p>
            <a:pPr>
              <a:defRPr/>
            </a:pPr>
            <a:r>
              <a:rPr lang="sv-SE" dirty="0" smtClean="0">
                <a:solidFill>
                  <a:srgbClr val="FFFFFF"/>
                </a:solidFill>
              </a:rPr>
              <a:t>Papper med lista på ekosystemtjänster finns som stöd </a:t>
            </a:r>
          </a:p>
        </p:txBody>
      </p:sp>
    </p:spTree>
    <p:extLst>
      <p:ext uri="{BB962C8B-B14F-4D97-AF65-F5344CB8AC3E}">
        <p14:creationId xmlns:p14="http://schemas.microsoft.com/office/powerpoint/2010/main" val="1649399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 6"/>
          <p:cNvGrpSpPr/>
          <p:nvPr/>
        </p:nvGrpSpPr>
        <p:grpSpPr>
          <a:xfrm>
            <a:off x="755576" y="1484784"/>
            <a:ext cx="7344000" cy="4135165"/>
            <a:chOff x="755576" y="1484784"/>
            <a:chExt cx="7344000" cy="4135165"/>
          </a:xfrm>
        </p:grpSpPr>
        <p:pic>
          <p:nvPicPr>
            <p:cNvPr id="4" name="Bildobjekt 3" descr="Skärmavbild 2017-03-29 kl. 14.45.15.png">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5576" y="1484784"/>
              <a:ext cx="7344000" cy="4135165"/>
            </a:xfrm>
            <a:prstGeom prst="rect">
              <a:avLst/>
            </a:prstGeom>
            <a:ln>
              <a:noFill/>
            </a:ln>
            <a:effectLst>
              <a:outerShdw blurRad="292100" dist="139700" dir="2700000" algn="tl" rotWithShape="0">
                <a:srgbClr val="333333">
                  <a:alpha val="65000"/>
                </a:srgbClr>
              </a:outerShdw>
            </a:effectLst>
          </p:spPr>
        </p:pic>
        <p:pic>
          <p:nvPicPr>
            <p:cNvPr id="5" name="Bildobjekt 4">
              <a:hlinkClick r:id="rId3"/>
            </p:cNvPr>
            <p:cNvPicPr>
              <a:picLocks noChangeAspect="1"/>
            </p:cNvPicPr>
            <p:nvPr/>
          </p:nvPicPr>
          <p:blipFill>
            <a:blip r:embed="rId5"/>
            <a:stretch>
              <a:fillRect/>
            </a:stretch>
          </p:blipFill>
          <p:spPr>
            <a:xfrm>
              <a:off x="3584362" y="2767526"/>
              <a:ext cx="1975275" cy="1322947"/>
            </a:xfrm>
            <a:prstGeom prst="rect">
              <a:avLst/>
            </a:prstGeom>
          </p:spPr>
        </p:pic>
      </p:grpSp>
    </p:spTree>
    <p:extLst>
      <p:ext uri="{BB962C8B-B14F-4D97-AF65-F5344CB8AC3E}">
        <p14:creationId xmlns:p14="http://schemas.microsoft.com/office/powerpoint/2010/main" val="529906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Platshållare för innehåll 4"/>
          <p:cNvSpPr>
            <a:spLocks noGrp="1"/>
          </p:cNvSpPr>
          <p:nvPr>
            <p:ph sz="half" idx="1"/>
          </p:nvPr>
        </p:nvSpPr>
        <p:spPr>
          <a:xfrm>
            <a:off x="457200" y="1268760"/>
            <a:ext cx="7211144" cy="864095"/>
          </a:xfrm>
        </p:spPr>
        <p:txBody>
          <a:bodyPr>
            <a:normAutofit/>
          </a:bodyPr>
          <a:lstStyle/>
          <a:p>
            <a:pPr marL="0" indent="0">
              <a:buNone/>
            </a:pPr>
            <a:r>
              <a:rPr lang="sv-SE" dirty="0" smtClean="0">
                <a:solidFill>
                  <a:srgbClr val="FFFFFF"/>
                </a:solidFill>
              </a:rPr>
              <a:t>Testa steg 4 </a:t>
            </a:r>
            <a:r>
              <a:rPr lang="sv-SE" dirty="0" err="1" smtClean="0">
                <a:solidFill>
                  <a:srgbClr val="FFFFFF"/>
                </a:solidFill>
              </a:rPr>
              <a:t>resp</a:t>
            </a:r>
            <a:r>
              <a:rPr lang="sv-SE" dirty="0" smtClean="0">
                <a:solidFill>
                  <a:srgbClr val="FFFFFF"/>
                </a:solidFill>
              </a:rPr>
              <a:t> 5 i ESR</a:t>
            </a:r>
            <a:endParaRPr lang="sv-SE" dirty="0">
              <a:solidFill>
                <a:srgbClr val="FFFFFF"/>
              </a:solidFill>
            </a:endParaRPr>
          </a:p>
        </p:txBody>
      </p:sp>
      <p:sp>
        <p:nvSpPr>
          <p:cNvPr id="6" name="Platshållare för innehåll 5"/>
          <p:cNvSpPr>
            <a:spLocks noGrp="1"/>
          </p:cNvSpPr>
          <p:nvPr>
            <p:ph sz="half" idx="2"/>
          </p:nvPr>
        </p:nvSpPr>
        <p:spPr>
          <a:xfrm>
            <a:off x="755576" y="2636911"/>
            <a:ext cx="8208912" cy="2160241"/>
          </a:xfrm>
        </p:spPr>
        <p:txBody>
          <a:bodyPr>
            <a:normAutofit/>
          </a:bodyPr>
          <a:lstStyle/>
          <a:p>
            <a:pPr>
              <a:defRPr/>
            </a:pPr>
            <a:r>
              <a:rPr lang="sv-SE" dirty="0" smtClean="0">
                <a:solidFill>
                  <a:srgbClr val="FFFFFF"/>
                </a:solidFill>
              </a:rPr>
              <a:t>Företag - Analysera risker och möjligheter </a:t>
            </a:r>
          </a:p>
          <a:p>
            <a:pPr>
              <a:defRPr/>
            </a:pPr>
            <a:r>
              <a:rPr lang="sv-SE" dirty="0" smtClean="0">
                <a:solidFill>
                  <a:srgbClr val="FFFFFF"/>
                </a:solidFill>
              </a:rPr>
              <a:t>Vilka strategier kan ni utveckla?</a:t>
            </a:r>
            <a:endParaRPr lang="sv-SE" dirty="0">
              <a:solidFill>
                <a:srgbClr val="FFFFFF"/>
              </a:solidFill>
            </a:endParaRPr>
          </a:p>
        </p:txBody>
      </p:sp>
    </p:spTree>
    <p:extLst>
      <p:ext uri="{BB962C8B-B14F-4D97-AF65-F5344CB8AC3E}">
        <p14:creationId xmlns:p14="http://schemas.microsoft.com/office/powerpoint/2010/main" val="475028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5218" name="Bildobjekt 7" descr="Omslag färg-0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0825" y="260350"/>
            <a:ext cx="4681538"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4932363" y="2605814"/>
            <a:ext cx="4085271"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rgbClr val="669900"/>
                </a:solidFill>
                <a:latin typeface="Gill Sans MT" charset="0"/>
                <a:ea typeface="ＭＳ Ｐゴシック" charset="0"/>
                <a:cs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algn="ctr" eaLnBrk="1" hangingPunct="1">
              <a:spcBef>
                <a:spcPct val="0"/>
              </a:spcBef>
              <a:buFontTx/>
              <a:buNone/>
            </a:pPr>
            <a:r>
              <a:rPr lang="sv-SE" sz="3200" b="1" dirty="0" smtClean="0">
                <a:solidFill>
                  <a:srgbClr val="7F7F7F"/>
                </a:solidFill>
              </a:rPr>
              <a:t>Diskussion: </a:t>
            </a:r>
          </a:p>
          <a:p>
            <a:pPr marL="457200" indent="-457200" algn="ctr" eaLnBrk="1" hangingPunct="1">
              <a:spcBef>
                <a:spcPct val="0"/>
              </a:spcBef>
              <a:buFontTx/>
              <a:buChar char="-"/>
            </a:pPr>
            <a:r>
              <a:rPr lang="sv-SE" sz="3200" dirty="0" smtClean="0">
                <a:solidFill>
                  <a:srgbClr val="7F7F7F"/>
                </a:solidFill>
              </a:rPr>
              <a:t>Reflektioner</a:t>
            </a:r>
          </a:p>
          <a:p>
            <a:pPr marL="457200" indent="-457200" algn="ctr" eaLnBrk="1" hangingPunct="1">
              <a:spcBef>
                <a:spcPct val="0"/>
              </a:spcBef>
              <a:buFontTx/>
              <a:buChar char="-"/>
            </a:pPr>
            <a:r>
              <a:rPr lang="sv-SE" sz="3200" dirty="0" smtClean="0">
                <a:solidFill>
                  <a:srgbClr val="7F7F7F"/>
                </a:solidFill>
              </a:rPr>
              <a:t> </a:t>
            </a:r>
            <a:r>
              <a:rPr lang="sv-SE" sz="3200" dirty="0">
                <a:solidFill>
                  <a:srgbClr val="7F7F7F"/>
                </a:solidFill>
              </a:rPr>
              <a:t>Vad är er </a:t>
            </a:r>
            <a:r>
              <a:rPr lang="sv-SE" sz="3200" dirty="0" smtClean="0">
                <a:solidFill>
                  <a:srgbClr val="7F7F7F"/>
                </a:solidFill>
              </a:rPr>
              <a:t>kritik?</a:t>
            </a:r>
          </a:p>
          <a:p>
            <a:pPr marL="457200" indent="-457200" algn="ctr" eaLnBrk="1" hangingPunct="1">
              <a:spcBef>
                <a:spcPct val="0"/>
              </a:spcBef>
              <a:buFontTx/>
              <a:buChar char="-"/>
            </a:pPr>
            <a:r>
              <a:rPr lang="sv-SE" sz="3200" dirty="0" smtClean="0">
                <a:solidFill>
                  <a:srgbClr val="7F7F7F"/>
                </a:solidFill>
              </a:rPr>
              <a:t>Vad </a:t>
            </a:r>
            <a:r>
              <a:rPr lang="sv-SE" sz="3200" dirty="0">
                <a:solidFill>
                  <a:srgbClr val="7F7F7F"/>
                </a:solidFill>
              </a:rPr>
              <a:t>ser ni för vägar framåt? </a:t>
            </a:r>
            <a:endParaRPr lang="sv-SE" sz="3200" dirty="0" smtClean="0">
              <a:solidFill>
                <a:srgbClr val="7F7F7F"/>
              </a:solidFill>
            </a:endParaRPr>
          </a:p>
          <a:p>
            <a:pPr marL="457200" indent="-457200" algn="ctr" eaLnBrk="1" hangingPunct="1">
              <a:spcBef>
                <a:spcPct val="0"/>
              </a:spcBef>
              <a:buFontTx/>
              <a:buChar char="-"/>
            </a:pPr>
            <a:r>
              <a:rPr lang="sv-SE" sz="3200" dirty="0" smtClean="0">
                <a:solidFill>
                  <a:srgbClr val="7F7F7F"/>
                </a:solidFill>
              </a:rPr>
              <a:t>Vad </a:t>
            </a:r>
            <a:r>
              <a:rPr lang="sv-SE" sz="3200" dirty="0">
                <a:solidFill>
                  <a:srgbClr val="7F7F7F"/>
                </a:solidFill>
              </a:rPr>
              <a:t>kan det </a:t>
            </a:r>
            <a:r>
              <a:rPr lang="sv-SE" sz="3200" dirty="0" smtClean="0">
                <a:solidFill>
                  <a:srgbClr val="7F7F7F"/>
                </a:solidFill>
              </a:rPr>
              <a:t>ge?</a:t>
            </a:r>
            <a:endParaRPr lang="sv-SE" sz="2400" dirty="0">
              <a:solidFill>
                <a:srgbClr val="7F7F7F"/>
              </a:solidFill>
            </a:endParaRPr>
          </a:p>
        </p:txBody>
      </p:sp>
    </p:spTree>
    <p:extLst>
      <p:ext uri="{BB962C8B-B14F-4D97-AF65-F5344CB8AC3E}">
        <p14:creationId xmlns:p14="http://schemas.microsoft.com/office/powerpoint/2010/main" val="1371712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116632"/>
            <a:ext cx="8229600" cy="1143000"/>
          </a:xfrm>
        </p:spPr>
        <p:txBody>
          <a:bodyPr>
            <a:normAutofit/>
          </a:bodyPr>
          <a:lstStyle/>
          <a:p>
            <a:pPr eaLnBrk="1" hangingPunct="1"/>
            <a:r>
              <a:rPr lang="sv-SE" sz="4000" dirty="0" smtClean="0"/>
              <a:t>Naturen är mångfunktionell!</a:t>
            </a:r>
          </a:p>
        </p:txBody>
      </p:sp>
      <p:pic>
        <p:nvPicPr>
          <p:cNvPr id="71683" name="Picture 3" descr="Untitled-1"/>
          <p:cNvPicPr>
            <a:picLocks noChangeAspect="1" noChangeArrowheads="1"/>
          </p:cNvPicPr>
          <p:nvPr/>
        </p:nvPicPr>
        <p:blipFill>
          <a:blip r:embed="rId3" cstate="print"/>
          <a:srcRect/>
          <a:stretch>
            <a:fillRect/>
          </a:stretch>
        </p:blipFill>
        <p:spPr bwMode="auto">
          <a:xfrm>
            <a:off x="395536" y="1501105"/>
            <a:ext cx="8515350" cy="4448175"/>
          </a:xfrm>
          <a:prstGeom prst="rect">
            <a:avLst/>
          </a:prstGeom>
          <a:noFill/>
          <a:ln w="9525">
            <a:noFill/>
            <a:miter lim="800000"/>
            <a:headEnd/>
            <a:tailEnd/>
          </a:ln>
        </p:spPr>
      </p:pic>
      <p:sp>
        <p:nvSpPr>
          <p:cNvPr id="71688" name="Rectangle 8"/>
          <p:cNvSpPr>
            <a:spLocks noChangeArrowheads="1"/>
          </p:cNvSpPr>
          <p:nvPr/>
        </p:nvSpPr>
        <p:spPr bwMode="auto">
          <a:xfrm>
            <a:off x="6659563" y="6092825"/>
            <a:ext cx="2484437" cy="765175"/>
          </a:xfrm>
          <a:prstGeom prst="rect">
            <a:avLst/>
          </a:prstGeom>
          <a:solidFill>
            <a:schemeClr val="bg1"/>
          </a:solidFill>
          <a:ln w="9525">
            <a:noFill/>
            <a:miter lim="800000"/>
            <a:headEnd/>
            <a:tailEnd/>
          </a:ln>
        </p:spPr>
        <p:txBody>
          <a:bodyPr wrap="none" anchor="ctr"/>
          <a:lstStyle/>
          <a:p>
            <a:pPr fontAlgn="auto">
              <a:spcBef>
                <a:spcPts val="0"/>
              </a:spcBef>
              <a:spcAft>
                <a:spcPts val="0"/>
              </a:spcAft>
              <a:buFontTx/>
              <a:buNone/>
            </a:pPr>
            <a:endParaRPr lang="sv-SE" sz="1800">
              <a:solidFill>
                <a:prstClr val="black"/>
              </a:solidFill>
              <a:latin typeface="Calibri"/>
            </a:endParaRPr>
          </a:p>
        </p:txBody>
      </p:sp>
      <p:sp>
        <p:nvSpPr>
          <p:cNvPr id="9" name="textruta 8"/>
          <p:cNvSpPr txBox="1"/>
          <p:nvPr/>
        </p:nvSpPr>
        <p:spPr>
          <a:xfrm>
            <a:off x="3635896" y="6581001"/>
            <a:ext cx="5641416" cy="276999"/>
          </a:xfrm>
          <a:prstGeom prst="rect">
            <a:avLst/>
          </a:prstGeom>
          <a:noFill/>
        </p:spPr>
        <p:txBody>
          <a:bodyPr wrap="none" rtlCol="0">
            <a:spAutoFit/>
          </a:bodyPr>
          <a:lstStyle/>
          <a:p>
            <a:pPr>
              <a:spcBef>
                <a:spcPts val="0"/>
              </a:spcBef>
              <a:spcAft>
                <a:spcPts val="0"/>
              </a:spcAft>
              <a:buFontTx/>
              <a:buNone/>
            </a:pPr>
            <a:r>
              <a:rPr lang="en-US" sz="1200" dirty="0" err="1" smtClean="0">
                <a:solidFill>
                  <a:prstClr val="black"/>
                </a:solidFill>
                <a:latin typeface="Calibri"/>
              </a:rPr>
              <a:t>Källa</a:t>
            </a:r>
            <a:r>
              <a:rPr lang="en-US" sz="1200" dirty="0" smtClean="0">
                <a:solidFill>
                  <a:prstClr val="black"/>
                </a:solidFill>
                <a:latin typeface="Calibri"/>
              </a:rPr>
              <a:t>: Foley et al., Science 2005; </a:t>
            </a:r>
            <a:r>
              <a:rPr lang="en-US" sz="1200" dirty="0" err="1" smtClean="0">
                <a:solidFill>
                  <a:prstClr val="black"/>
                </a:solidFill>
                <a:latin typeface="Calibri"/>
              </a:rPr>
              <a:t>Bild</a:t>
            </a:r>
            <a:r>
              <a:rPr lang="en-US" sz="1200" dirty="0" smtClean="0">
                <a:solidFill>
                  <a:prstClr val="black"/>
                </a:solidFill>
                <a:latin typeface="Calibri"/>
              </a:rPr>
              <a:t>  </a:t>
            </a:r>
            <a:r>
              <a:rPr lang="en-US" sz="1200" dirty="0" err="1" smtClean="0">
                <a:solidFill>
                  <a:prstClr val="black"/>
                </a:solidFill>
                <a:latin typeface="Calibri"/>
              </a:rPr>
              <a:t>trädjordbruk</a:t>
            </a:r>
            <a:r>
              <a:rPr lang="en-US" sz="1200" dirty="0" smtClean="0">
                <a:solidFill>
                  <a:prstClr val="black"/>
                </a:solidFill>
                <a:latin typeface="Calibri"/>
              </a:rPr>
              <a:t>: </a:t>
            </a:r>
            <a:r>
              <a:rPr lang="sv-SE" sz="1200" dirty="0" smtClean="0">
                <a:solidFill>
                  <a:prstClr val="black"/>
                </a:solidFill>
                <a:latin typeface="Calibri"/>
              </a:rPr>
              <a:t>Marco Schmidt, </a:t>
            </a:r>
            <a:r>
              <a:rPr lang="sv-SE" sz="1200" dirty="0" err="1" smtClean="0">
                <a:solidFill>
                  <a:prstClr val="black"/>
                </a:solidFill>
                <a:latin typeface="Calibri"/>
              </a:rPr>
              <a:t>Wikimedia</a:t>
            </a:r>
            <a:r>
              <a:rPr lang="sv-SE" sz="1200" dirty="0" smtClean="0">
                <a:solidFill>
                  <a:prstClr val="black"/>
                </a:solidFill>
                <a:latin typeface="Calibri"/>
              </a:rPr>
              <a:t> CC BY SA</a:t>
            </a:r>
          </a:p>
        </p:txBody>
      </p:sp>
      <p:pic>
        <p:nvPicPr>
          <p:cNvPr id="6" name="Bildobjekt 5" descr="Foley_Svenska copy.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254516"/>
            <a:ext cx="9144000" cy="2534524"/>
          </a:xfrm>
          <a:prstGeom prst="rect">
            <a:avLst/>
          </a:prstGeom>
        </p:spPr>
      </p:pic>
      <p:pic>
        <p:nvPicPr>
          <p:cNvPr id="10" name="Bildobjekt 9" descr="Faidherbia_albida.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16216" y="3861050"/>
            <a:ext cx="2016224" cy="1512166"/>
          </a:xfrm>
          <a:prstGeom prst="rect">
            <a:avLst/>
          </a:prstGeom>
        </p:spPr>
      </p:pic>
      <p:sp>
        <p:nvSpPr>
          <p:cNvPr id="7" name="Rektangel 6"/>
          <p:cNvSpPr/>
          <p:nvPr/>
        </p:nvSpPr>
        <p:spPr>
          <a:xfrm>
            <a:off x="0" y="5301208"/>
            <a:ext cx="9144000"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FontTx/>
              <a:buNone/>
            </a:pPr>
            <a:endParaRPr lang="sv-SE" sz="1800">
              <a:solidFill>
                <a:prstClr val="white"/>
              </a:solidFill>
            </a:endParaRPr>
          </a:p>
        </p:txBody>
      </p:sp>
    </p:spTree>
    <p:extLst>
      <p:ext uri="{BB962C8B-B14F-4D97-AF65-F5344CB8AC3E}">
        <p14:creationId xmlns:p14="http://schemas.microsoft.com/office/powerpoint/2010/main" val="1142432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4932040" y="2348880"/>
            <a:ext cx="4067944"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rgbClr val="669900"/>
                </a:solidFill>
                <a:latin typeface="Gill Sans MT" charset="0"/>
                <a:ea typeface="ＭＳ Ｐゴシック" charset="0"/>
                <a:cs typeface="ＭＳ Ｐゴシック" charset="0"/>
              </a:defRPr>
            </a:lvl1pPr>
            <a:lvl2pPr marL="37931725" indent="-37474525" eaLnBrk="0" hangingPunct="0">
              <a:defRPr sz="3600">
                <a:solidFill>
                  <a:srgbClr val="669900"/>
                </a:solidFill>
                <a:latin typeface="Gill Sans MT" charset="0"/>
                <a:ea typeface="ＭＳ Ｐゴシック" charset="0"/>
              </a:defRPr>
            </a:lvl2pPr>
            <a:lvl3pPr eaLnBrk="0" hangingPunct="0">
              <a:defRPr sz="3600">
                <a:solidFill>
                  <a:srgbClr val="669900"/>
                </a:solidFill>
                <a:latin typeface="Gill Sans MT" charset="0"/>
                <a:ea typeface="ＭＳ Ｐゴシック" charset="0"/>
              </a:defRPr>
            </a:lvl3pPr>
            <a:lvl4pPr eaLnBrk="0" hangingPunct="0">
              <a:defRPr sz="3600">
                <a:solidFill>
                  <a:srgbClr val="669900"/>
                </a:solidFill>
                <a:latin typeface="Gill Sans MT" charset="0"/>
                <a:ea typeface="ＭＳ Ｐゴシック" charset="0"/>
              </a:defRPr>
            </a:lvl4pPr>
            <a:lvl5pPr eaLnBrk="0" hangingPunct="0">
              <a:defRPr sz="3600">
                <a:solidFill>
                  <a:srgbClr val="669900"/>
                </a:solidFill>
                <a:latin typeface="Gill Sans MT" charset="0"/>
                <a:ea typeface="ＭＳ Ｐゴシック" charset="0"/>
              </a:defRPr>
            </a:lvl5pPr>
            <a:lvl6pPr marL="457200" eaLnBrk="0" fontAlgn="base" hangingPunct="0">
              <a:spcBef>
                <a:spcPct val="0"/>
              </a:spcBef>
              <a:spcAft>
                <a:spcPct val="0"/>
              </a:spcAft>
              <a:defRPr sz="3600">
                <a:solidFill>
                  <a:srgbClr val="669900"/>
                </a:solidFill>
                <a:latin typeface="Gill Sans MT" charset="0"/>
                <a:ea typeface="ＭＳ Ｐゴシック" charset="0"/>
              </a:defRPr>
            </a:lvl6pPr>
            <a:lvl7pPr marL="914400" eaLnBrk="0" fontAlgn="base" hangingPunct="0">
              <a:spcBef>
                <a:spcPct val="0"/>
              </a:spcBef>
              <a:spcAft>
                <a:spcPct val="0"/>
              </a:spcAft>
              <a:defRPr sz="3600">
                <a:solidFill>
                  <a:srgbClr val="669900"/>
                </a:solidFill>
                <a:latin typeface="Gill Sans MT" charset="0"/>
                <a:ea typeface="ＭＳ Ｐゴシック" charset="0"/>
              </a:defRPr>
            </a:lvl7pPr>
            <a:lvl8pPr marL="1371600" eaLnBrk="0" fontAlgn="base" hangingPunct="0">
              <a:spcBef>
                <a:spcPct val="0"/>
              </a:spcBef>
              <a:spcAft>
                <a:spcPct val="0"/>
              </a:spcAft>
              <a:defRPr sz="3600">
                <a:solidFill>
                  <a:srgbClr val="669900"/>
                </a:solidFill>
                <a:latin typeface="Gill Sans MT" charset="0"/>
                <a:ea typeface="ＭＳ Ｐゴシック" charset="0"/>
              </a:defRPr>
            </a:lvl8pPr>
            <a:lvl9pPr marL="1828800" eaLnBrk="0" fontAlgn="base" hangingPunct="0">
              <a:spcBef>
                <a:spcPct val="0"/>
              </a:spcBef>
              <a:spcAft>
                <a:spcPct val="0"/>
              </a:spcAft>
              <a:defRPr sz="3600">
                <a:solidFill>
                  <a:srgbClr val="669900"/>
                </a:solidFill>
                <a:latin typeface="Gill Sans MT" charset="0"/>
                <a:ea typeface="ＭＳ Ｐゴシック" charset="0"/>
              </a:defRPr>
            </a:lvl9pPr>
          </a:lstStyle>
          <a:p>
            <a:pPr algn="ctr" eaLnBrk="1" hangingPunct="1">
              <a:spcBef>
                <a:spcPct val="0"/>
              </a:spcBef>
              <a:buFontTx/>
              <a:buNone/>
            </a:pPr>
            <a:r>
              <a:rPr lang="sv-SE" sz="3200" b="1" dirty="0" smtClean="0">
                <a:solidFill>
                  <a:prstClr val="white">
                    <a:lumMod val="50000"/>
                  </a:prstClr>
                </a:solidFill>
              </a:rPr>
              <a:t>Vad är målet?</a:t>
            </a:r>
            <a:endParaRPr lang="sv-SE" sz="2000" dirty="0" smtClean="0">
              <a:solidFill>
                <a:prstClr val="white">
                  <a:lumMod val="50000"/>
                </a:prstClr>
              </a:solidFill>
            </a:endParaRPr>
          </a:p>
        </p:txBody>
      </p:sp>
      <p:pic>
        <p:nvPicPr>
          <p:cNvPr id="8" name="Bildobjekt 7" descr="Omslag färg-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520" y="1300844"/>
            <a:ext cx="4680520" cy="4648436"/>
          </a:xfrm>
          <a:prstGeom prst="rect">
            <a:avLst/>
          </a:prstGeom>
        </p:spPr>
      </p:pic>
    </p:spTree>
    <p:extLst>
      <p:ext uri="{BB962C8B-B14F-4D97-AF65-F5344CB8AC3E}">
        <p14:creationId xmlns:p14="http://schemas.microsoft.com/office/powerpoint/2010/main" val="1216172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Skärmavbild 2016-03-15 kl. 08.45.5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04900"/>
            <a:ext cx="9144000" cy="4637590"/>
          </a:xfrm>
          <a:prstGeom prst="rect">
            <a:avLst/>
          </a:prstGeom>
        </p:spPr>
      </p:pic>
      <p:sp>
        <p:nvSpPr>
          <p:cNvPr id="5" name="textruta 4"/>
          <p:cNvSpPr txBox="1"/>
          <p:nvPr/>
        </p:nvSpPr>
        <p:spPr>
          <a:xfrm>
            <a:off x="4788024" y="6453336"/>
            <a:ext cx="4896544" cy="369332"/>
          </a:xfrm>
          <a:prstGeom prst="rect">
            <a:avLst/>
          </a:prstGeom>
          <a:noFill/>
        </p:spPr>
        <p:txBody>
          <a:bodyPr wrap="square" rtlCol="0">
            <a:spAutoFit/>
          </a:bodyPr>
          <a:lstStyle/>
          <a:p>
            <a:pPr fontAlgn="auto">
              <a:spcBef>
                <a:spcPts val="0"/>
              </a:spcBef>
              <a:spcAft>
                <a:spcPts val="0"/>
              </a:spcAft>
              <a:buFontTx/>
              <a:buNone/>
            </a:pPr>
            <a:r>
              <a:rPr lang="sv-SE" sz="1800" dirty="0" err="1" smtClean="0">
                <a:solidFill>
                  <a:prstClr val="black"/>
                </a:solidFill>
                <a:latin typeface="Calibri"/>
              </a:rPr>
              <a:t>Maon</a:t>
            </a:r>
            <a:r>
              <a:rPr lang="sv-SE" sz="1800" dirty="0" smtClean="0">
                <a:solidFill>
                  <a:prstClr val="black"/>
                </a:solidFill>
                <a:latin typeface="Calibri"/>
              </a:rPr>
              <a:t> et al, 2010 </a:t>
            </a:r>
            <a:r>
              <a:rPr lang="sv-SE" sz="1800" i="1" dirty="0" err="1">
                <a:solidFill>
                  <a:prstClr val="black"/>
                </a:solidFill>
                <a:latin typeface="Calibri"/>
              </a:rPr>
              <a:t>Int</a:t>
            </a:r>
            <a:r>
              <a:rPr lang="sv-SE" sz="1800" i="1" dirty="0">
                <a:solidFill>
                  <a:prstClr val="black"/>
                </a:solidFill>
                <a:latin typeface="Calibri"/>
              </a:rPr>
              <a:t>. Jour. Management Rev. </a:t>
            </a:r>
            <a:endParaRPr lang="sv-SE" sz="1800" dirty="0">
              <a:solidFill>
                <a:prstClr val="black"/>
              </a:solidFill>
              <a:latin typeface="Calibri"/>
            </a:endParaRPr>
          </a:p>
        </p:txBody>
      </p:sp>
      <p:sp>
        <p:nvSpPr>
          <p:cNvPr id="6" name="Ellips 5"/>
          <p:cNvSpPr/>
          <p:nvPr/>
        </p:nvSpPr>
        <p:spPr>
          <a:xfrm>
            <a:off x="107504" y="908720"/>
            <a:ext cx="2304256" cy="79208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buFontTx/>
              <a:buNone/>
            </a:pPr>
            <a:endParaRPr lang="sv-SE" sz="1800">
              <a:solidFill>
                <a:prstClr val="white"/>
              </a:solidFill>
            </a:endParaRPr>
          </a:p>
        </p:txBody>
      </p:sp>
      <p:sp>
        <p:nvSpPr>
          <p:cNvPr id="8" name="Ellips 7"/>
          <p:cNvSpPr/>
          <p:nvPr/>
        </p:nvSpPr>
        <p:spPr>
          <a:xfrm>
            <a:off x="43880" y="2132856"/>
            <a:ext cx="855712" cy="36004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buFontTx/>
              <a:buNone/>
            </a:pPr>
            <a:endParaRPr lang="sv-SE" sz="1800">
              <a:solidFill>
                <a:prstClr val="white"/>
              </a:solidFill>
            </a:endParaRPr>
          </a:p>
        </p:txBody>
      </p:sp>
      <p:sp>
        <p:nvSpPr>
          <p:cNvPr id="9" name="Ellips 8"/>
          <p:cNvSpPr/>
          <p:nvPr/>
        </p:nvSpPr>
        <p:spPr>
          <a:xfrm>
            <a:off x="8100392" y="2132856"/>
            <a:ext cx="936104" cy="36004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buFontTx/>
              <a:buNone/>
            </a:pPr>
            <a:endParaRPr lang="sv-SE" sz="1800">
              <a:solidFill>
                <a:prstClr val="white"/>
              </a:solidFill>
            </a:endParaRPr>
          </a:p>
        </p:txBody>
      </p:sp>
    </p:spTree>
    <p:extLst>
      <p:ext uri="{BB962C8B-B14F-4D97-AF65-F5344CB8AC3E}">
        <p14:creationId xmlns:p14="http://schemas.microsoft.com/office/powerpoint/2010/main" val="2121276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4294967295"/>
          </p:nvPr>
        </p:nvSpPr>
        <p:spPr>
          <a:xfrm>
            <a:off x="7988300" y="6446838"/>
            <a:ext cx="508000" cy="184150"/>
          </a:xfrm>
          <a:prstGeom prst="rect">
            <a:avLst/>
          </a:prstGeom>
        </p:spPr>
        <p:txBody>
          <a:bodyPr/>
          <a:lstStyle/>
          <a:p>
            <a:pPr>
              <a:defRPr/>
            </a:pPr>
            <a:fld id="{E83023C8-4AB7-2F41-B556-390207A839C4}" type="slidenum">
              <a:rPr lang="en-US" smtClean="0"/>
              <a:pPr>
                <a:defRPr/>
              </a:pPr>
              <a:t>75</a:t>
            </a:fld>
            <a:endParaRPr lang="en-US"/>
          </a:p>
        </p:txBody>
      </p:sp>
      <p:pic>
        <p:nvPicPr>
          <p:cNvPr id="5" name="Bildobjekt 4"/>
          <p:cNvPicPr>
            <a:picLocks noChangeAspect="1"/>
          </p:cNvPicPr>
          <p:nvPr/>
        </p:nvPicPr>
        <p:blipFill>
          <a:blip r:embed="rId3"/>
          <a:stretch>
            <a:fillRect/>
          </a:stretch>
        </p:blipFill>
        <p:spPr>
          <a:xfrm>
            <a:off x="0" y="127000"/>
            <a:ext cx="9144000" cy="6599903"/>
          </a:xfrm>
          <a:prstGeom prst="rect">
            <a:avLst/>
          </a:prstGeom>
        </p:spPr>
      </p:pic>
    </p:spTree>
    <p:extLst>
      <p:ext uri="{BB962C8B-B14F-4D97-AF65-F5344CB8AC3E}">
        <p14:creationId xmlns:p14="http://schemas.microsoft.com/office/powerpoint/2010/main" val="1369470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62489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323528" y="1122363"/>
            <a:ext cx="8568952" cy="2387600"/>
          </a:xfrm>
        </p:spPr>
        <p:txBody>
          <a:bodyPr/>
          <a:lstStyle/>
          <a:p>
            <a:r>
              <a:rPr lang="sv-SE" sz="5400" dirty="0" smtClean="0"/>
              <a:t>Habitat (boplatser, m.m.)</a:t>
            </a:r>
            <a:endParaRPr lang="sv-SE" sz="5400" dirty="0"/>
          </a:p>
        </p:txBody>
      </p:sp>
    </p:spTree>
    <p:extLst>
      <p:ext uri="{BB962C8B-B14F-4D97-AF65-F5344CB8AC3E}">
        <p14:creationId xmlns:p14="http://schemas.microsoft.com/office/powerpoint/2010/main" val="124433794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ctrTitle"/>
          </p:nvPr>
        </p:nvSpPr>
        <p:spPr/>
        <p:txBody>
          <a:bodyPr/>
          <a:lstStyle/>
          <a:p>
            <a:r>
              <a:rPr lang="sv-SE" dirty="0" smtClean="0"/>
              <a:t>Fiskproduktion</a:t>
            </a:r>
            <a:endParaRPr lang="sv-SE" dirty="0"/>
          </a:p>
        </p:txBody>
      </p:sp>
    </p:spTree>
    <p:extLst>
      <p:ext uri="{BB962C8B-B14F-4D97-AF65-F5344CB8AC3E}">
        <p14:creationId xmlns:p14="http://schemas.microsoft.com/office/powerpoint/2010/main" val="139201990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Fisk som livsmedel</a:t>
            </a:r>
            <a:endParaRPr lang="sv-SE" dirty="0"/>
          </a:p>
        </p:txBody>
      </p:sp>
    </p:spTree>
    <p:extLst>
      <p:ext uri="{BB962C8B-B14F-4D97-AF65-F5344CB8AC3E}">
        <p14:creationId xmlns:p14="http://schemas.microsoft.com/office/powerpoint/2010/main" val="9916256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ext Box 5"/>
          <p:cNvSpPr txBox="1">
            <a:spLocks noChangeArrowheads="1"/>
          </p:cNvSpPr>
          <p:nvPr/>
        </p:nvSpPr>
        <p:spPr bwMode="auto">
          <a:xfrm>
            <a:off x="4951224" y="3645024"/>
            <a:ext cx="4013263"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rgbClr val="669900"/>
                </a:solidFill>
                <a:latin typeface="Gill Sans MT" charset="0"/>
                <a:ea typeface="ＭＳ Ｐゴシック" charset="0"/>
                <a:cs typeface="ＭＳ Ｐゴシック" charset="0"/>
              </a:defRPr>
            </a:lvl1pPr>
            <a:lvl2pPr marL="742950" indent="-285750" eaLnBrk="0" hangingPunct="0">
              <a:defRPr sz="3600">
                <a:solidFill>
                  <a:srgbClr val="669900"/>
                </a:solidFill>
                <a:latin typeface="Gill Sans MT" charset="0"/>
                <a:ea typeface="ＭＳ Ｐゴシック" charset="0"/>
              </a:defRPr>
            </a:lvl2pPr>
            <a:lvl3pPr marL="1143000" indent="-228600" eaLnBrk="0" hangingPunct="0">
              <a:defRPr sz="3600">
                <a:solidFill>
                  <a:srgbClr val="669900"/>
                </a:solidFill>
                <a:latin typeface="Gill Sans MT" charset="0"/>
                <a:ea typeface="ＭＳ Ｐゴシック" charset="0"/>
              </a:defRPr>
            </a:lvl3pPr>
            <a:lvl4pPr marL="1600200" indent="-228600" eaLnBrk="0" hangingPunct="0">
              <a:defRPr sz="3600">
                <a:solidFill>
                  <a:srgbClr val="669900"/>
                </a:solidFill>
                <a:latin typeface="Gill Sans MT" charset="0"/>
                <a:ea typeface="ＭＳ Ｐゴシック" charset="0"/>
              </a:defRPr>
            </a:lvl4pPr>
            <a:lvl5pPr marL="2057400" indent="-228600" eaLnBrk="0" hangingPunct="0">
              <a:defRPr sz="3600">
                <a:solidFill>
                  <a:srgbClr val="669900"/>
                </a:solidFill>
                <a:latin typeface="Gill Sans MT" charset="0"/>
                <a:ea typeface="ＭＳ Ｐゴシック" charset="0"/>
              </a:defRPr>
            </a:lvl5pPr>
            <a:lvl6pPr marL="2514600" indent="-228600" algn="ctr" eaLnBrk="0" fontAlgn="base" hangingPunct="0">
              <a:spcBef>
                <a:spcPct val="0"/>
              </a:spcBef>
              <a:spcAft>
                <a:spcPct val="0"/>
              </a:spcAft>
              <a:defRPr sz="3600">
                <a:solidFill>
                  <a:srgbClr val="669900"/>
                </a:solidFill>
                <a:latin typeface="Gill Sans MT" charset="0"/>
                <a:ea typeface="ＭＳ Ｐゴシック" charset="0"/>
              </a:defRPr>
            </a:lvl6pPr>
            <a:lvl7pPr marL="2971800" indent="-228600" algn="ctr" eaLnBrk="0" fontAlgn="base" hangingPunct="0">
              <a:spcBef>
                <a:spcPct val="0"/>
              </a:spcBef>
              <a:spcAft>
                <a:spcPct val="0"/>
              </a:spcAft>
              <a:defRPr sz="3600">
                <a:solidFill>
                  <a:srgbClr val="669900"/>
                </a:solidFill>
                <a:latin typeface="Gill Sans MT" charset="0"/>
                <a:ea typeface="ＭＳ Ｐゴシック" charset="0"/>
              </a:defRPr>
            </a:lvl7pPr>
            <a:lvl8pPr marL="3429000" indent="-228600" algn="ctr" eaLnBrk="0" fontAlgn="base" hangingPunct="0">
              <a:spcBef>
                <a:spcPct val="0"/>
              </a:spcBef>
              <a:spcAft>
                <a:spcPct val="0"/>
              </a:spcAft>
              <a:defRPr sz="3600">
                <a:solidFill>
                  <a:srgbClr val="669900"/>
                </a:solidFill>
                <a:latin typeface="Gill Sans MT" charset="0"/>
                <a:ea typeface="ＭＳ Ｐゴシック" charset="0"/>
              </a:defRPr>
            </a:lvl8pPr>
            <a:lvl9pPr marL="3886200" indent="-228600" algn="ctr" eaLnBrk="0" fontAlgn="base" hangingPunct="0">
              <a:spcBef>
                <a:spcPct val="0"/>
              </a:spcBef>
              <a:spcAft>
                <a:spcPct val="0"/>
              </a:spcAft>
              <a:defRPr sz="3600">
                <a:solidFill>
                  <a:srgbClr val="669900"/>
                </a:solidFill>
                <a:latin typeface="Gill Sans MT" charset="0"/>
                <a:ea typeface="ＭＳ Ｐゴシック" charset="0"/>
              </a:defRPr>
            </a:lvl9pPr>
          </a:lstStyle>
          <a:p>
            <a:pPr algn="ctr" eaLnBrk="1" hangingPunct="1">
              <a:spcBef>
                <a:spcPct val="0"/>
              </a:spcBef>
              <a:buFontTx/>
              <a:buNone/>
            </a:pPr>
            <a:r>
              <a:rPr lang="sv-SE" sz="3200" b="1" smtClean="0">
                <a:solidFill>
                  <a:srgbClr val="7F7F7F"/>
                </a:solidFill>
              </a:rPr>
              <a:t>Vad är ekosystemtjänster?</a:t>
            </a:r>
            <a:endParaRPr lang="sv-SE" sz="1800" dirty="0" smtClean="0">
              <a:solidFill>
                <a:srgbClr val="7F7F7F"/>
              </a:solidFill>
            </a:endParaRPr>
          </a:p>
          <a:p>
            <a:pPr eaLnBrk="1" hangingPunct="1">
              <a:spcBef>
                <a:spcPct val="0"/>
              </a:spcBef>
              <a:buFontTx/>
              <a:buNone/>
            </a:pPr>
            <a:endParaRPr lang="sv-SE" sz="2400" dirty="0">
              <a:solidFill>
                <a:srgbClr val="7F7F7F"/>
              </a:solidFill>
            </a:endParaRPr>
          </a:p>
        </p:txBody>
      </p:sp>
      <p:pic>
        <p:nvPicPr>
          <p:cNvPr id="253954" name="Bildobjekt 7" descr="Omslag färg-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0825" y="725016"/>
            <a:ext cx="4681538"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203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smtClean="0"/>
              <a:t>Rekreationsfiske</a:t>
            </a:r>
            <a:endParaRPr lang="sv-SE" dirty="0"/>
          </a:p>
        </p:txBody>
      </p:sp>
    </p:spTree>
    <p:extLst>
      <p:ext uri="{BB962C8B-B14F-4D97-AF65-F5344CB8AC3E}">
        <p14:creationId xmlns:p14="http://schemas.microsoft.com/office/powerpoint/2010/main" val="177985430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smtClean="0"/>
              <a:t>Rekreationsvärde</a:t>
            </a:r>
            <a:endParaRPr lang="sv-SE" dirty="0"/>
          </a:p>
        </p:txBody>
      </p:sp>
    </p:spTree>
    <p:extLst>
      <p:ext uri="{BB962C8B-B14F-4D97-AF65-F5344CB8AC3E}">
        <p14:creationId xmlns:p14="http://schemas.microsoft.com/office/powerpoint/2010/main" val="171155145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smtClean="0"/>
              <a:t>Marknadsvärde på fisk</a:t>
            </a:r>
            <a:endParaRPr lang="sv-SE" dirty="0"/>
          </a:p>
        </p:txBody>
      </p:sp>
    </p:spTree>
    <p:extLst>
      <p:ext uri="{BB962C8B-B14F-4D97-AF65-F5344CB8AC3E}">
        <p14:creationId xmlns:p14="http://schemas.microsoft.com/office/powerpoint/2010/main" val="50190304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smtClean="0"/>
              <a:t>Havets rening av miljögifter</a:t>
            </a:r>
            <a:endParaRPr lang="sv-SE" dirty="0"/>
          </a:p>
        </p:txBody>
      </p:sp>
    </p:spTree>
    <p:extLst>
      <p:ext uri="{BB962C8B-B14F-4D97-AF65-F5344CB8AC3E}">
        <p14:creationId xmlns:p14="http://schemas.microsoft.com/office/powerpoint/2010/main" val="16864467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smtClean="0"/>
              <a:t>God vattenkvalitet</a:t>
            </a:r>
            <a:endParaRPr lang="sv-SE" dirty="0"/>
          </a:p>
        </p:txBody>
      </p:sp>
    </p:spTree>
    <p:extLst>
      <p:ext uri="{BB962C8B-B14F-4D97-AF65-F5344CB8AC3E}">
        <p14:creationId xmlns:p14="http://schemas.microsoft.com/office/powerpoint/2010/main" val="188005510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a:t>B</a:t>
            </a:r>
            <a:r>
              <a:rPr lang="sv-SE" dirty="0" smtClean="0"/>
              <a:t>admöjligheter</a:t>
            </a:r>
            <a:endParaRPr lang="sv-SE" dirty="0"/>
          </a:p>
        </p:txBody>
      </p:sp>
    </p:spTree>
    <p:extLst>
      <p:ext uri="{BB962C8B-B14F-4D97-AF65-F5344CB8AC3E}">
        <p14:creationId xmlns:p14="http://schemas.microsoft.com/office/powerpoint/2010/main" val="1175097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smtClean="0"/>
              <a:t>Rekreationsvärde</a:t>
            </a:r>
            <a:endParaRPr lang="sv-SE" dirty="0"/>
          </a:p>
        </p:txBody>
      </p:sp>
    </p:spTree>
    <p:extLst>
      <p:ext uri="{BB962C8B-B14F-4D97-AF65-F5344CB8AC3E}">
        <p14:creationId xmlns:p14="http://schemas.microsoft.com/office/powerpoint/2010/main" val="207754091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smtClean="0"/>
              <a:t>Vegetation</a:t>
            </a:r>
            <a:endParaRPr lang="sv-SE" dirty="0"/>
          </a:p>
        </p:txBody>
      </p:sp>
    </p:spTree>
    <p:extLst>
      <p:ext uri="{BB962C8B-B14F-4D97-AF65-F5344CB8AC3E}">
        <p14:creationId xmlns:p14="http://schemas.microsoft.com/office/powerpoint/2010/main" val="129350821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smtClean="0"/>
              <a:t>Bullerdämpning</a:t>
            </a:r>
            <a:endParaRPr lang="sv-SE" dirty="0"/>
          </a:p>
        </p:txBody>
      </p:sp>
    </p:spTree>
    <p:extLst>
      <p:ext uri="{BB962C8B-B14F-4D97-AF65-F5344CB8AC3E}">
        <p14:creationId xmlns:p14="http://schemas.microsoft.com/office/powerpoint/2010/main" val="101566134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smtClean="0"/>
              <a:t>Förbättrad hälsa</a:t>
            </a:r>
            <a:endParaRPr lang="sv-SE" dirty="0"/>
          </a:p>
        </p:txBody>
      </p:sp>
    </p:spTree>
    <p:extLst>
      <p:ext uri="{BB962C8B-B14F-4D97-AF65-F5344CB8AC3E}">
        <p14:creationId xmlns:p14="http://schemas.microsoft.com/office/powerpoint/2010/main" val="20201990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91" name="Rectangle 3"/>
          <p:cNvSpPr>
            <a:spLocks noGrp="1" noChangeArrowheads="1"/>
          </p:cNvSpPr>
          <p:nvPr>
            <p:ph type="subTitle" idx="1"/>
          </p:nvPr>
        </p:nvSpPr>
        <p:spPr>
          <a:xfrm>
            <a:off x="1115616" y="1340768"/>
            <a:ext cx="6768752" cy="3960440"/>
          </a:xfrm>
        </p:spPr>
        <p:txBody>
          <a:bodyPr>
            <a:normAutofit fontScale="92500" lnSpcReduction="10000"/>
          </a:bodyPr>
          <a:lstStyle/>
          <a:p>
            <a:r>
              <a:rPr lang="sv-SE" sz="4300" dirty="0" smtClean="0">
                <a:solidFill>
                  <a:schemeClr val="bg1"/>
                </a:solidFill>
                <a:latin typeface="+mj-lt"/>
              </a:rPr>
              <a:t>Ekosystemtjänster: </a:t>
            </a:r>
          </a:p>
          <a:p>
            <a:endParaRPr lang="sv-SE" sz="4300" dirty="0" smtClean="0">
              <a:solidFill>
                <a:schemeClr val="bg1"/>
              </a:solidFill>
              <a:latin typeface="+mj-lt"/>
            </a:endParaRPr>
          </a:p>
          <a:p>
            <a:r>
              <a:rPr lang="sv-SE" sz="4300" dirty="0" smtClean="0">
                <a:solidFill>
                  <a:schemeClr val="bg1"/>
                </a:solidFill>
                <a:latin typeface="+mj-lt"/>
              </a:rPr>
              <a:t>”E</a:t>
            </a:r>
            <a:r>
              <a:rPr lang="sv-SE" altLang="ja-JP" sz="4300" dirty="0" smtClean="0">
                <a:solidFill>
                  <a:schemeClr val="bg1"/>
                </a:solidFill>
                <a:latin typeface="+mj-lt"/>
              </a:rPr>
              <a:t>kosystemens </a:t>
            </a:r>
            <a:r>
              <a:rPr lang="sv-SE" altLang="ja-JP" sz="4300" dirty="0">
                <a:solidFill>
                  <a:schemeClr val="bg1"/>
                </a:solidFill>
                <a:latin typeface="+mj-lt"/>
              </a:rPr>
              <a:t>direkta och indirekta bidrag till </a:t>
            </a:r>
            <a:r>
              <a:rPr lang="sv-SE" altLang="ja-JP" sz="4300" dirty="0" err="1">
                <a:solidFill>
                  <a:schemeClr val="bg1"/>
                </a:solidFill>
                <a:latin typeface="+mj-lt"/>
              </a:rPr>
              <a:t>människors</a:t>
            </a:r>
            <a:r>
              <a:rPr lang="sv-SE" altLang="ja-JP" sz="4300" dirty="0">
                <a:solidFill>
                  <a:schemeClr val="bg1"/>
                </a:solidFill>
                <a:latin typeface="+mj-lt"/>
              </a:rPr>
              <a:t> </a:t>
            </a:r>
            <a:r>
              <a:rPr lang="sv-SE" altLang="ja-JP" sz="4300" dirty="0" err="1">
                <a:solidFill>
                  <a:schemeClr val="bg1"/>
                </a:solidFill>
                <a:latin typeface="+mj-lt"/>
              </a:rPr>
              <a:t>välbefinnande</a:t>
            </a:r>
            <a:r>
              <a:rPr lang="sv-SE" altLang="ja-JP" sz="4300" dirty="0">
                <a:solidFill>
                  <a:schemeClr val="bg1"/>
                </a:solidFill>
                <a:latin typeface="+mj-lt"/>
              </a:rPr>
              <a:t>.</a:t>
            </a:r>
            <a:r>
              <a:rPr lang="ja-JP" altLang="sv-SE" sz="4300" dirty="0">
                <a:solidFill>
                  <a:schemeClr val="bg1"/>
                </a:solidFill>
                <a:latin typeface="+mj-lt"/>
              </a:rPr>
              <a:t>”</a:t>
            </a:r>
            <a:endParaRPr lang="sv-SE" sz="4300" dirty="0">
              <a:solidFill>
                <a:schemeClr val="bg1"/>
              </a:solidFill>
              <a:latin typeface="+mj-lt"/>
            </a:endParaRPr>
          </a:p>
          <a:p>
            <a:pPr>
              <a:spcBef>
                <a:spcPct val="0"/>
              </a:spcBef>
              <a:defRPr/>
            </a:pPr>
            <a:endParaRPr lang="sv-SE" sz="4000" dirty="0" smtClean="0">
              <a:solidFill>
                <a:schemeClr val="bg1"/>
              </a:solidFill>
              <a:latin typeface="+mj-lt"/>
              <a:ea typeface="ＭＳ Ｐゴシック" charset="-128"/>
            </a:endParaRPr>
          </a:p>
          <a:p>
            <a:pPr lvl="8">
              <a:spcBef>
                <a:spcPct val="0"/>
              </a:spcBef>
              <a:buFontTx/>
              <a:buNone/>
              <a:defRPr/>
            </a:pPr>
            <a:r>
              <a:rPr lang="sv-SE" sz="1400" dirty="0" smtClean="0">
                <a:solidFill>
                  <a:schemeClr val="bg1"/>
                </a:solidFill>
                <a:latin typeface="+mj-lt"/>
                <a:ea typeface="ＭＳ Ｐゴシック" charset="-128"/>
              </a:rPr>
              <a:t>Naturvårdsverket, 2012</a:t>
            </a:r>
          </a:p>
        </p:txBody>
      </p:sp>
    </p:spTree>
    <p:extLst>
      <p:ext uri="{BB962C8B-B14F-4D97-AF65-F5344CB8AC3E}">
        <p14:creationId xmlns:p14="http://schemas.microsoft.com/office/powerpoint/2010/main" val="246593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smtClean="0"/>
              <a:t>Minskad stress</a:t>
            </a:r>
            <a:endParaRPr lang="sv-SE" dirty="0"/>
          </a:p>
        </p:txBody>
      </p:sp>
    </p:spTree>
    <p:extLst>
      <p:ext uri="{BB962C8B-B14F-4D97-AF65-F5344CB8AC3E}">
        <p14:creationId xmlns:p14="http://schemas.microsoft.com/office/powerpoint/2010/main" val="176912554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smtClean="0"/>
              <a:t>Trädallé</a:t>
            </a:r>
            <a:endParaRPr lang="sv-SE" dirty="0"/>
          </a:p>
        </p:txBody>
      </p:sp>
    </p:spTree>
    <p:extLst>
      <p:ext uri="{BB962C8B-B14F-4D97-AF65-F5344CB8AC3E}">
        <p14:creationId xmlns:p14="http://schemas.microsoft.com/office/powerpoint/2010/main" val="178190848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smtClean="0"/>
              <a:t>Luftrening</a:t>
            </a:r>
            <a:endParaRPr lang="sv-SE" dirty="0"/>
          </a:p>
        </p:txBody>
      </p:sp>
    </p:spTree>
    <p:extLst>
      <p:ext uri="{BB962C8B-B14F-4D97-AF65-F5344CB8AC3E}">
        <p14:creationId xmlns:p14="http://schemas.microsoft.com/office/powerpoint/2010/main" val="187646678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smtClean="0"/>
              <a:t>Förbättrad hälsa</a:t>
            </a:r>
            <a:endParaRPr lang="sv-SE" dirty="0"/>
          </a:p>
        </p:txBody>
      </p:sp>
    </p:spTree>
    <p:extLst>
      <p:ext uri="{BB962C8B-B14F-4D97-AF65-F5344CB8AC3E}">
        <p14:creationId xmlns:p14="http://schemas.microsoft.com/office/powerpoint/2010/main" val="197993291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smtClean="0"/>
              <a:t>Skugga</a:t>
            </a:r>
            <a:endParaRPr lang="sv-SE" dirty="0"/>
          </a:p>
        </p:txBody>
      </p:sp>
    </p:spTree>
    <p:extLst>
      <p:ext uri="{BB962C8B-B14F-4D97-AF65-F5344CB8AC3E}">
        <p14:creationId xmlns:p14="http://schemas.microsoft.com/office/powerpoint/2010/main" val="147337533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a:t>V</a:t>
            </a:r>
            <a:r>
              <a:rPr lang="sv-SE" dirty="0" smtClean="0"/>
              <a:t>attenrening</a:t>
            </a:r>
            <a:endParaRPr lang="sv-SE" dirty="0"/>
          </a:p>
        </p:txBody>
      </p:sp>
    </p:spTree>
    <p:extLst>
      <p:ext uri="{BB962C8B-B14F-4D97-AF65-F5344CB8AC3E}">
        <p14:creationId xmlns:p14="http://schemas.microsoft.com/office/powerpoint/2010/main" val="38528817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ctrTitle"/>
          </p:nvPr>
        </p:nvSpPr>
        <p:spPr/>
        <p:txBody>
          <a:bodyPr/>
          <a:lstStyle/>
          <a:p>
            <a:r>
              <a:rPr lang="sv-SE" dirty="0" smtClean="0"/>
              <a:t>Ta upp/hand om dagvatten</a:t>
            </a:r>
            <a:endParaRPr lang="sv-SE" dirty="0"/>
          </a:p>
        </p:txBody>
      </p:sp>
    </p:spTree>
    <p:extLst>
      <p:ext uri="{BB962C8B-B14F-4D97-AF65-F5344CB8AC3E}">
        <p14:creationId xmlns:p14="http://schemas.microsoft.com/office/powerpoint/2010/main" val="87514471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ctrTitle"/>
          </p:nvPr>
        </p:nvSpPr>
        <p:spPr/>
        <p:txBody>
          <a:bodyPr/>
          <a:lstStyle/>
          <a:p>
            <a:r>
              <a:rPr lang="sv-SE" dirty="0" smtClean="0"/>
              <a:t>Minskad belastning på vattenreningsverk</a:t>
            </a:r>
            <a:endParaRPr lang="sv-SE" dirty="0"/>
          </a:p>
        </p:txBody>
      </p:sp>
    </p:spTree>
    <p:extLst>
      <p:ext uri="{BB962C8B-B14F-4D97-AF65-F5344CB8AC3E}">
        <p14:creationId xmlns:p14="http://schemas.microsoft.com/office/powerpoint/2010/main" val="44169308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smtClean="0"/>
              <a:t>Dagvattenpark</a:t>
            </a:r>
            <a:endParaRPr lang="sv-SE" dirty="0"/>
          </a:p>
        </p:txBody>
      </p:sp>
    </p:spTree>
    <p:extLst>
      <p:ext uri="{BB962C8B-B14F-4D97-AF65-F5344CB8AC3E}">
        <p14:creationId xmlns:p14="http://schemas.microsoft.com/office/powerpoint/2010/main" val="183224598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smtClean="0"/>
              <a:t>Naturlig vattenreglering</a:t>
            </a:r>
            <a:endParaRPr lang="sv-SE" dirty="0"/>
          </a:p>
        </p:txBody>
      </p:sp>
    </p:spTree>
    <p:extLst>
      <p:ext uri="{BB962C8B-B14F-4D97-AF65-F5344CB8AC3E}">
        <p14:creationId xmlns:p14="http://schemas.microsoft.com/office/powerpoint/2010/main" val="179023875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1935"/>
</p:tagLst>
</file>

<file path=ppt/tags/tag10.xml><?xml version="1.0" encoding="utf-8"?>
<p:tagLst xmlns:a="http://schemas.openxmlformats.org/drawingml/2006/main" xmlns:r="http://schemas.openxmlformats.org/officeDocument/2006/relationships" xmlns:p="http://schemas.openxmlformats.org/presentationml/2006/main">
  <p:tag name="SHAPE_LOCKS" val="15"/>
</p:tagLst>
</file>

<file path=ppt/tags/tag2.xml><?xml version="1.0" encoding="utf-8"?>
<p:tagLst xmlns:a="http://schemas.openxmlformats.org/drawingml/2006/main" xmlns:r="http://schemas.openxmlformats.org/officeDocument/2006/relationships" xmlns:p="http://schemas.openxmlformats.org/presentationml/2006/main">
  <p:tag name="SHAPE_LOCKS" val="1935"/>
</p:tagLst>
</file>

<file path=ppt/tags/tag3.xml><?xml version="1.0" encoding="utf-8"?>
<p:tagLst xmlns:a="http://schemas.openxmlformats.org/drawingml/2006/main" xmlns:r="http://schemas.openxmlformats.org/officeDocument/2006/relationships" xmlns:p="http://schemas.openxmlformats.org/presentationml/2006/main">
  <p:tag name="SHAPE_LOCKS" val="3"/>
</p:tagLst>
</file>

<file path=ppt/tags/tag4.xml><?xml version="1.0" encoding="utf-8"?>
<p:tagLst xmlns:a="http://schemas.openxmlformats.org/drawingml/2006/main" xmlns:r="http://schemas.openxmlformats.org/officeDocument/2006/relationships" xmlns:p="http://schemas.openxmlformats.org/presentationml/2006/main">
  <p:tag name="SHAPE_LOCKS" val="15"/>
</p:tagLst>
</file>

<file path=ppt/tags/tag5.xml><?xml version="1.0" encoding="utf-8"?>
<p:tagLst xmlns:a="http://schemas.openxmlformats.org/drawingml/2006/main" xmlns:r="http://schemas.openxmlformats.org/officeDocument/2006/relationships" xmlns:p="http://schemas.openxmlformats.org/presentationml/2006/main">
  <p:tag name="SHAPE_LOCKS" val="15"/>
</p:tagLst>
</file>

<file path=ppt/tags/tag6.xml><?xml version="1.0" encoding="utf-8"?>
<p:tagLst xmlns:a="http://schemas.openxmlformats.org/drawingml/2006/main" xmlns:r="http://schemas.openxmlformats.org/officeDocument/2006/relationships" xmlns:p="http://schemas.openxmlformats.org/presentationml/2006/main">
  <p:tag name="SHAPE_LOCKS" val="1935"/>
</p:tagLst>
</file>

<file path=ppt/tags/tag7.xml><?xml version="1.0" encoding="utf-8"?>
<p:tagLst xmlns:a="http://schemas.openxmlformats.org/drawingml/2006/main" xmlns:r="http://schemas.openxmlformats.org/officeDocument/2006/relationships" xmlns:p="http://schemas.openxmlformats.org/presentationml/2006/main">
  <p:tag name="SHAPE_LOCKS" val="1935"/>
</p:tagLst>
</file>

<file path=ppt/tags/tag8.xml><?xml version="1.0" encoding="utf-8"?>
<p:tagLst xmlns:a="http://schemas.openxmlformats.org/drawingml/2006/main" xmlns:r="http://schemas.openxmlformats.org/officeDocument/2006/relationships" xmlns:p="http://schemas.openxmlformats.org/presentationml/2006/main">
  <p:tag name="SHAPE_LOCKS" val="3"/>
</p:tagLst>
</file>

<file path=ppt/tags/tag9.xml><?xml version="1.0" encoding="utf-8"?>
<p:tagLst xmlns:a="http://schemas.openxmlformats.org/drawingml/2006/main" xmlns:r="http://schemas.openxmlformats.org/officeDocument/2006/relationships" xmlns:p="http://schemas.openxmlformats.org/presentationml/2006/main">
  <p:tag name="SHAPE_LOCKS" val="15"/>
</p:tagLst>
</file>

<file path=ppt/theme/_rels/theme23.xml.rels><?xml version="1.0" encoding="UTF-8" standalone="yes"?>
<Relationships xmlns="http://schemas.openxmlformats.org/package/2006/relationships"><Relationship Id="rId1" Type="http://schemas.openxmlformats.org/officeDocument/2006/relationships/image" Target="../media/image8.png"/></Relationships>
</file>

<file path=ppt/theme/theme1.xml><?xml version="1.0" encoding="utf-8"?>
<a:theme xmlns:a="http://schemas.openxmlformats.org/drawingml/2006/main" name="22_Albaeco_ny">
  <a:themeElements>
    <a:clrScheme name="">
      <a:dk1>
        <a:srgbClr val="000000"/>
      </a:dk1>
      <a:lt1>
        <a:srgbClr val="FFFFFF"/>
      </a:lt1>
      <a:dk2>
        <a:srgbClr val="0066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lbaeco_ny">
      <a:majorFont>
        <a:latin typeface="Gill San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sv-SE" sz="3600" b="0" i="0" u="none" strike="noStrike" cap="none" normalizeH="0" baseline="0">
            <a:ln>
              <a:noFill/>
            </a:ln>
            <a:solidFill>
              <a:srgbClr val="669900"/>
            </a:solidFill>
            <a:effectLst/>
            <a:latin typeface="Gill San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sv-SE" sz="3600" b="0" i="0" u="none" strike="noStrike" cap="none" normalizeH="0" baseline="0">
            <a:ln>
              <a:noFill/>
            </a:ln>
            <a:solidFill>
              <a:srgbClr val="669900"/>
            </a:solidFill>
            <a:effectLst/>
            <a:latin typeface="Gill Sans MT" charset="0"/>
          </a:defRPr>
        </a:defPPr>
      </a:lstStyle>
    </a:lnDef>
  </a:objectDefaults>
  <a:extraClrSchemeLst>
    <a:extraClrScheme>
      <a:clrScheme name="Albaeco_n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baeco_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baeco_n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baeco_n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baeco_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baeco_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baeco_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Albaeco_ny">
  <a:themeElements>
    <a:clrScheme name="">
      <a:dk1>
        <a:srgbClr val="000000"/>
      </a:dk1>
      <a:lt1>
        <a:srgbClr val="FFFFFF"/>
      </a:lt1>
      <a:dk2>
        <a:srgbClr val="0066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lbaeco_ny">
      <a:majorFont>
        <a:latin typeface="Gill San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sv-SE" sz="3600" b="0" i="0" u="none" strike="noStrike" cap="none" normalizeH="0" baseline="0">
            <a:ln>
              <a:noFill/>
            </a:ln>
            <a:solidFill>
              <a:srgbClr val="669900"/>
            </a:solidFill>
            <a:effectLst/>
            <a:latin typeface="Gill San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sv-SE" sz="3600" b="0" i="0" u="none" strike="noStrike" cap="none" normalizeH="0" baseline="0">
            <a:ln>
              <a:noFill/>
            </a:ln>
            <a:solidFill>
              <a:srgbClr val="669900"/>
            </a:solidFill>
            <a:effectLst/>
            <a:latin typeface="Gill Sans MT" charset="0"/>
          </a:defRPr>
        </a:defPPr>
      </a:lstStyle>
    </a:lnDef>
  </a:objectDefaults>
  <a:extraClrSchemeLst>
    <a:extraClrScheme>
      <a:clrScheme name="Albaeco_n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baeco_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baeco_n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baeco_n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baeco_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baeco_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baeco_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Jernkontoret ppt mall_20160916_Arial">
  <a:themeElements>
    <a:clrScheme name="Jernkontoret">
      <a:dk1>
        <a:sysClr val="windowText" lastClr="000000"/>
      </a:dk1>
      <a:lt1>
        <a:sysClr val="window" lastClr="FFFFFF"/>
      </a:lt1>
      <a:dk2>
        <a:srgbClr val="87878A"/>
      </a:dk2>
      <a:lt2>
        <a:srgbClr val="F7F7FA"/>
      </a:lt2>
      <a:accent1>
        <a:srgbClr val="0C73E3"/>
      </a:accent1>
      <a:accent2>
        <a:srgbClr val="E3E4E5"/>
      </a:accent2>
      <a:accent3>
        <a:srgbClr val="00BD73"/>
      </a:accent3>
      <a:accent4>
        <a:srgbClr val="002482"/>
      </a:accent4>
      <a:accent5>
        <a:srgbClr val="C2F2DE"/>
      </a:accent5>
      <a:accent6>
        <a:srgbClr val="8FD4FF"/>
      </a:accent6>
      <a:hlink>
        <a:srgbClr val="0C73E3"/>
      </a:hlink>
      <a:folHlink>
        <a:srgbClr val="87878A"/>
      </a:folHlink>
    </a:clrScheme>
    <a:fontScheme name="Jernkontoret Ariel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lnSpc>
            <a:spcPts val="1900"/>
          </a:lnSpc>
          <a:defRPr sz="20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ts val="1900"/>
          </a:lnSpc>
          <a:defRPr sz="2000" smtClean="0"/>
        </a:defPPr>
      </a:lstStyle>
    </a:txDef>
  </a:objectDefaults>
  <a:extraClrSchemeLst/>
  <a:extLst>
    <a:ext uri="{05A4C25C-085E-4340-85A3-A5531E510DB2}">
      <thm15:themeFamily xmlns:thm15="http://schemas.microsoft.com/office/thememl/2012/main" name="Jernkontoret_PPT_16-9.potx" id="{F4DBDED8-D288-435C-B89E-674B2124B1F8}" vid="{FCF4FE9E-A470-4D72-BAC6-0EC5A7052852}"/>
    </a:ext>
  </a:extLst>
</a:theme>
</file>

<file path=ppt/theme/theme13.xml><?xml version="1.0" encoding="utf-8"?>
<a:theme xmlns:a="http://schemas.openxmlformats.org/drawingml/2006/main" name="8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5_Jernkontoret ppt mall_20160916_Arial">
  <a:themeElements>
    <a:clrScheme name="Jernkontoret">
      <a:dk1>
        <a:sysClr val="windowText" lastClr="000000"/>
      </a:dk1>
      <a:lt1>
        <a:sysClr val="window" lastClr="FFFFFF"/>
      </a:lt1>
      <a:dk2>
        <a:srgbClr val="87878A"/>
      </a:dk2>
      <a:lt2>
        <a:srgbClr val="F7F7FA"/>
      </a:lt2>
      <a:accent1>
        <a:srgbClr val="0C73E3"/>
      </a:accent1>
      <a:accent2>
        <a:srgbClr val="E3E4E5"/>
      </a:accent2>
      <a:accent3>
        <a:srgbClr val="00BD73"/>
      </a:accent3>
      <a:accent4>
        <a:srgbClr val="002482"/>
      </a:accent4>
      <a:accent5>
        <a:srgbClr val="C2F2DE"/>
      </a:accent5>
      <a:accent6>
        <a:srgbClr val="8FD4FF"/>
      </a:accent6>
      <a:hlink>
        <a:srgbClr val="0C73E3"/>
      </a:hlink>
      <a:folHlink>
        <a:srgbClr val="87878A"/>
      </a:folHlink>
    </a:clrScheme>
    <a:fontScheme name="Jernkontoret Ariel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lnSpc>
            <a:spcPts val="1900"/>
          </a:lnSpc>
          <a:defRPr sz="20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ts val="1900"/>
          </a:lnSpc>
          <a:defRPr sz="2000" smtClean="0"/>
        </a:defPPr>
      </a:lstStyle>
    </a:txDef>
  </a:objectDefaults>
  <a:extraClrSchemeLst/>
  <a:extLst>
    <a:ext uri="{05A4C25C-085E-4340-85A3-A5531E510DB2}">
      <thm15:themeFamily xmlns:thm15="http://schemas.microsoft.com/office/thememl/2012/main" name="Jernkontoret_PPT_16-9.potx" id="{F4DBDED8-D288-435C-B89E-674B2124B1F8}" vid="{FCF4FE9E-A470-4D72-BAC6-0EC5A7052852}"/>
    </a:ext>
  </a:extLst>
</a:theme>
</file>

<file path=ppt/theme/theme15.xml><?xml version="1.0" encoding="utf-8"?>
<a:theme xmlns:a="http://schemas.openxmlformats.org/drawingml/2006/main" name="1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9_Albaeco_ny">
  <a:themeElements>
    <a:clrScheme name="">
      <a:dk1>
        <a:srgbClr val="000000"/>
      </a:dk1>
      <a:lt1>
        <a:srgbClr val="FFFFFF"/>
      </a:lt1>
      <a:dk2>
        <a:srgbClr val="0066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lbaeco_ny">
      <a:majorFont>
        <a:latin typeface="Gill San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sv-SE" sz="3600" b="0" i="0" u="none" strike="noStrike" cap="none" normalizeH="0" baseline="0">
            <a:ln>
              <a:noFill/>
            </a:ln>
            <a:solidFill>
              <a:srgbClr val="669900"/>
            </a:solidFill>
            <a:effectLst/>
            <a:latin typeface="Gill San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sv-SE" sz="3600" b="0" i="0" u="none" strike="noStrike" cap="none" normalizeH="0" baseline="0">
            <a:ln>
              <a:noFill/>
            </a:ln>
            <a:solidFill>
              <a:srgbClr val="669900"/>
            </a:solidFill>
            <a:effectLst/>
            <a:latin typeface="Gill Sans MT" charset="0"/>
          </a:defRPr>
        </a:defPPr>
      </a:lstStyle>
    </a:lnDef>
  </a:objectDefaults>
  <a:extraClrSchemeLst>
    <a:extraClrScheme>
      <a:clrScheme name="Albaeco_n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baeco_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baeco_n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baeco_n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baeco_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baeco_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baeco_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2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6_Albaeco_ny">
  <a:themeElements>
    <a:clrScheme name="">
      <a:dk1>
        <a:srgbClr val="000000"/>
      </a:dk1>
      <a:lt1>
        <a:srgbClr val="FFFFFF"/>
      </a:lt1>
      <a:dk2>
        <a:srgbClr val="0066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lbaeco_ny">
      <a:majorFont>
        <a:latin typeface="Gill San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sv-SE" sz="3600" b="0" i="0" u="none" strike="noStrike" cap="none" normalizeH="0" baseline="0">
            <a:ln>
              <a:noFill/>
            </a:ln>
            <a:solidFill>
              <a:srgbClr val="669900"/>
            </a:solidFill>
            <a:effectLst/>
            <a:latin typeface="Gill San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sv-SE" sz="3600" b="0" i="0" u="none" strike="noStrike" cap="none" normalizeH="0" baseline="0">
            <a:ln>
              <a:noFill/>
            </a:ln>
            <a:solidFill>
              <a:srgbClr val="669900"/>
            </a:solidFill>
            <a:effectLst/>
            <a:latin typeface="Gill Sans MT" charset="0"/>
          </a:defRPr>
        </a:defPPr>
      </a:lstStyle>
    </a:lnDef>
  </a:objectDefaults>
  <a:extraClrSchemeLst>
    <a:extraClrScheme>
      <a:clrScheme name="Albaeco_n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baeco_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baeco_n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baeco_n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baeco_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baeco_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baeco_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3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8_Albaeco_ny">
  <a:themeElements>
    <a:clrScheme name="">
      <a:dk1>
        <a:srgbClr val="000000"/>
      </a:dk1>
      <a:lt1>
        <a:srgbClr val="FFFFFF"/>
      </a:lt1>
      <a:dk2>
        <a:srgbClr val="0066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lbaeco_ny">
      <a:majorFont>
        <a:latin typeface="Gill San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sv-SE" sz="3600" b="0" i="0" u="none" strike="noStrike" cap="none" normalizeH="0" baseline="0">
            <a:ln>
              <a:noFill/>
            </a:ln>
            <a:solidFill>
              <a:srgbClr val="669900"/>
            </a:solidFill>
            <a:effectLst/>
            <a:latin typeface="Gill San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sv-SE" sz="3600" b="0" i="0" u="none" strike="noStrike" cap="none" normalizeH="0" baseline="0">
            <a:ln>
              <a:noFill/>
            </a:ln>
            <a:solidFill>
              <a:srgbClr val="669900"/>
            </a:solidFill>
            <a:effectLst/>
            <a:latin typeface="Gill Sans MT" charset="0"/>
          </a:defRPr>
        </a:defPPr>
      </a:lstStyle>
    </a:lnDef>
  </a:objectDefaults>
  <a:extraClrSchemeLst>
    <a:extraClrScheme>
      <a:clrScheme name="Albaeco_n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baeco_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baeco_n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baeco_n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baeco_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baeco_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baeco_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4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4.xml><?xml version="1.0" encoding="utf-8"?>
<a:theme xmlns:a="http://schemas.openxmlformats.org/drawingml/2006/main" name="PPT_MALL_EST-2015">
  <a:themeElements>
    <a:clrScheme name="NV 1 BLUE">
      <a:dk1>
        <a:sysClr val="windowText" lastClr="000000"/>
      </a:dk1>
      <a:lt1>
        <a:sysClr val="window" lastClr="FFFFFF"/>
      </a:lt1>
      <a:dk2>
        <a:srgbClr val="1F497D"/>
      </a:dk2>
      <a:lt2>
        <a:srgbClr val="EEECE1"/>
      </a:lt2>
      <a:accent1>
        <a:srgbClr val="5A7E92"/>
      </a:accent1>
      <a:accent2>
        <a:srgbClr val="8DB9E5"/>
      </a:accent2>
      <a:accent3>
        <a:srgbClr val="7E99AA"/>
      </a:accent3>
      <a:accent4>
        <a:srgbClr val="FFD451"/>
      </a:accent4>
      <a:accent5>
        <a:srgbClr val="ECAC00"/>
      </a:accent5>
      <a:accent6>
        <a:srgbClr val="C79316"/>
      </a:accent6>
      <a:hlink>
        <a:srgbClr val="0000FF"/>
      </a:hlink>
      <a:folHlink>
        <a:srgbClr val="800080"/>
      </a:folHlink>
    </a:clrScheme>
    <a:fontScheme name="Naturvårdsverk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_Jernkontoret ppt mall_20160916_Arial">
  <a:themeElements>
    <a:clrScheme name="Jernkontoret">
      <a:dk1>
        <a:sysClr val="windowText" lastClr="000000"/>
      </a:dk1>
      <a:lt1>
        <a:sysClr val="window" lastClr="FFFFFF"/>
      </a:lt1>
      <a:dk2>
        <a:srgbClr val="87878A"/>
      </a:dk2>
      <a:lt2>
        <a:srgbClr val="F7F7FA"/>
      </a:lt2>
      <a:accent1>
        <a:srgbClr val="0C73E3"/>
      </a:accent1>
      <a:accent2>
        <a:srgbClr val="E3E4E5"/>
      </a:accent2>
      <a:accent3>
        <a:srgbClr val="00BD73"/>
      </a:accent3>
      <a:accent4>
        <a:srgbClr val="002482"/>
      </a:accent4>
      <a:accent5>
        <a:srgbClr val="C2F2DE"/>
      </a:accent5>
      <a:accent6>
        <a:srgbClr val="8FD4FF"/>
      </a:accent6>
      <a:hlink>
        <a:srgbClr val="0C73E3"/>
      </a:hlink>
      <a:folHlink>
        <a:srgbClr val="87878A"/>
      </a:folHlink>
    </a:clrScheme>
    <a:fontScheme name="Jernkontoret Ariel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lnSpc>
            <a:spcPts val="1900"/>
          </a:lnSpc>
          <a:defRPr sz="20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ts val="1900"/>
          </a:lnSpc>
          <a:defRPr sz="2000" smtClean="0"/>
        </a:defPPr>
      </a:lstStyle>
    </a:txDef>
  </a:objectDefaults>
  <a:extraClrSchemeLst/>
  <a:extLst>
    <a:ext uri="{05A4C25C-085E-4340-85A3-A5531E510DB2}">
      <thm15:themeFamily xmlns:thm15="http://schemas.microsoft.com/office/thememl/2012/main" name="Presentation1" id="{E211BA35-01FF-4651-978B-63E0E9A0B98A}" vid="{774539A5-1AE1-4BB6-94E6-AC9D9CA569B1}"/>
    </a:ext>
  </a:extLst>
</a:theme>
</file>

<file path=ppt/theme/theme26.xml><?xml version="1.0" encoding="utf-8"?>
<a:theme xmlns:a="http://schemas.openxmlformats.org/drawingml/2006/main" name="Jernkontoret ppt mall_20160916_Arial">
  <a:themeElements>
    <a:clrScheme name="Jernkontoret">
      <a:dk1>
        <a:sysClr val="windowText" lastClr="000000"/>
      </a:dk1>
      <a:lt1>
        <a:sysClr val="window" lastClr="FFFFFF"/>
      </a:lt1>
      <a:dk2>
        <a:srgbClr val="87878A"/>
      </a:dk2>
      <a:lt2>
        <a:srgbClr val="F7F7FA"/>
      </a:lt2>
      <a:accent1>
        <a:srgbClr val="0C73E3"/>
      </a:accent1>
      <a:accent2>
        <a:srgbClr val="E3E4E5"/>
      </a:accent2>
      <a:accent3>
        <a:srgbClr val="00BD73"/>
      </a:accent3>
      <a:accent4>
        <a:srgbClr val="002482"/>
      </a:accent4>
      <a:accent5>
        <a:srgbClr val="C2F2DE"/>
      </a:accent5>
      <a:accent6>
        <a:srgbClr val="8FD4FF"/>
      </a:accent6>
      <a:hlink>
        <a:srgbClr val="0C73E3"/>
      </a:hlink>
      <a:folHlink>
        <a:srgbClr val="87878A"/>
      </a:folHlink>
    </a:clrScheme>
    <a:fontScheme name="Jernkontoret Ariel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lnSpc>
            <a:spcPts val="1900"/>
          </a:lnSpc>
          <a:defRPr sz="20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ts val="1900"/>
          </a:lnSpc>
          <a:defRPr sz="2000" smtClean="0"/>
        </a:defPPr>
      </a:lstStyle>
    </a:txDef>
  </a:objectDefaults>
  <a:extraClrSchemeLst/>
  <a:extLst>
    <a:ext uri="{05A4C25C-085E-4340-85A3-A5531E510DB2}">
      <thm15:themeFamily xmlns:thm15="http://schemas.microsoft.com/office/thememl/2012/main" name="Jernkontoret_PPT_16-9.potx [Skrivskyddad]" id="{7D02B99C-75EA-4FE2-84EF-F0B13AB77145}" vid="{5ED28334-9A12-404A-95DF-151B18DDC80C}"/>
    </a:ext>
  </a:extLst>
</a:theme>
</file>

<file path=ppt/theme/theme27.xml><?xml version="1.0" encoding="utf-8"?>
<a:theme xmlns:a="http://schemas.openxmlformats.org/drawingml/2006/main" name="3_Jernkontoret ppt mall_20160916_Arial">
  <a:themeElements>
    <a:clrScheme name="Jernkontoret">
      <a:dk1>
        <a:sysClr val="windowText" lastClr="000000"/>
      </a:dk1>
      <a:lt1>
        <a:sysClr val="window" lastClr="FFFFFF"/>
      </a:lt1>
      <a:dk2>
        <a:srgbClr val="87878A"/>
      </a:dk2>
      <a:lt2>
        <a:srgbClr val="F7F7FA"/>
      </a:lt2>
      <a:accent1>
        <a:srgbClr val="0C73E3"/>
      </a:accent1>
      <a:accent2>
        <a:srgbClr val="E3E4E5"/>
      </a:accent2>
      <a:accent3>
        <a:srgbClr val="00BD73"/>
      </a:accent3>
      <a:accent4>
        <a:srgbClr val="002482"/>
      </a:accent4>
      <a:accent5>
        <a:srgbClr val="C2F2DE"/>
      </a:accent5>
      <a:accent6>
        <a:srgbClr val="8FD4FF"/>
      </a:accent6>
      <a:hlink>
        <a:srgbClr val="0C73E3"/>
      </a:hlink>
      <a:folHlink>
        <a:srgbClr val="87878A"/>
      </a:folHlink>
    </a:clrScheme>
    <a:fontScheme name="Jernkontoret Ariel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lnSpc>
            <a:spcPts val="1900"/>
          </a:lnSpc>
          <a:defRPr sz="20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ts val="1900"/>
          </a:lnSpc>
          <a:defRPr sz="2000" smtClean="0"/>
        </a:defPPr>
      </a:lstStyle>
    </a:txDef>
  </a:objectDefaults>
  <a:extraClrSchemeLst/>
  <a:extLst>
    <a:ext uri="{05A4C25C-085E-4340-85A3-A5531E510DB2}">
      <thm15:themeFamily xmlns:thm15="http://schemas.microsoft.com/office/thememl/2012/main" name="Presentation1" id="{E211BA35-01FF-4651-978B-63E0E9A0B98A}" vid="{774539A5-1AE1-4BB6-94E6-AC9D9CA569B1}"/>
    </a:ext>
  </a:extLst>
</a:theme>
</file>

<file path=ppt/theme/theme28.xml><?xml version="1.0" encoding="utf-8"?>
<a:theme xmlns:a="http://schemas.openxmlformats.org/drawingml/2006/main" name="4_Jernkontoret ppt mall_20160916_Arial">
  <a:themeElements>
    <a:clrScheme name="Jernkontoret">
      <a:dk1>
        <a:sysClr val="windowText" lastClr="000000"/>
      </a:dk1>
      <a:lt1>
        <a:sysClr val="window" lastClr="FFFFFF"/>
      </a:lt1>
      <a:dk2>
        <a:srgbClr val="87878A"/>
      </a:dk2>
      <a:lt2>
        <a:srgbClr val="F7F7FA"/>
      </a:lt2>
      <a:accent1>
        <a:srgbClr val="0C73E3"/>
      </a:accent1>
      <a:accent2>
        <a:srgbClr val="E3E4E5"/>
      </a:accent2>
      <a:accent3>
        <a:srgbClr val="00BD73"/>
      </a:accent3>
      <a:accent4>
        <a:srgbClr val="002482"/>
      </a:accent4>
      <a:accent5>
        <a:srgbClr val="C2F2DE"/>
      </a:accent5>
      <a:accent6>
        <a:srgbClr val="8FD4FF"/>
      </a:accent6>
      <a:hlink>
        <a:srgbClr val="0C73E3"/>
      </a:hlink>
      <a:folHlink>
        <a:srgbClr val="87878A"/>
      </a:folHlink>
    </a:clrScheme>
    <a:fontScheme name="Jernkontoret Ariel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lnSpc>
            <a:spcPts val="1900"/>
          </a:lnSpc>
          <a:defRPr sz="20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ts val="1900"/>
          </a:lnSpc>
          <a:defRPr sz="2000" smtClean="0"/>
        </a:defPPr>
      </a:lstStyle>
    </a:txDef>
  </a:objectDefaults>
  <a:extraClrSchemeLst/>
  <a:extLst>
    <a:ext uri="{05A4C25C-085E-4340-85A3-A5531E510DB2}">
      <thm15:themeFamily xmlns:thm15="http://schemas.microsoft.com/office/thememl/2012/main" name="Jernkontoret_PPT_16-9.potx [Skrivskyddad]" id="{7D02B99C-75EA-4FE2-84EF-F0B13AB77145}" vid="{5ED28334-9A12-404A-95DF-151B18DDC80C}"/>
    </a:ext>
  </a:extLst>
</a:theme>
</file>

<file path=ppt/theme/theme29.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Albaeco_ny">
  <a:themeElements>
    <a:clrScheme name="">
      <a:dk1>
        <a:srgbClr val="000000"/>
      </a:dk1>
      <a:lt1>
        <a:srgbClr val="FFFFFF"/>
      </a:lt1>
      <a:dk2>
        <a:srgbClr val="0066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lbaeco_ny">
      <a:majorFont>
        <a:latin typeface="Gill San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sv-SE" sz="3600" b="0" i="0" u="none" strike="noStrike" cap="none" normalizeH="0" baseline="0">
            <a:ln>
              <a:noFill/>
            </a:ln>
            <a:solidFill>
              <a:srgbClr val="669900"/>
            </a:solidFill>
            <a:effectLst/>
            <a:latin typeface="Gill San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sv-SE" sz="3600" b="0" i="0" u="none" strike="noStrike" cap="none" normalizeH="0" baseline="0">
            <a:ln>
              <a:noFill/>
            </a:ln>
            <a:solidFill>
              <a:srgbClr val="669900"/>
            </a:solidFill>
            <a:effectLst/>
            <a:latin typeface="Gill Sans MT" charset="0"/>
          </a:defRPr>
        </a:defPPr>
      </a:lstStyle>
    </a:lnDef>
  </a:objectDefaults>
  <a:extraClrSchemeLst>
    <a:extraClrScheme>
      <a:clrScheme name="Albaeco_n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baeco_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baeco_n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baeco_n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baeco_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baeco_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baeco_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Albaeco_ny">
  <a:themeElements>
    <a:clrScheme name="">
      <a:dk1>
        <a:srgbClr val="000000"/>
      </a:dk1>
      <a:lt1>
        <a:srgbClr val="FFFFFF"/>
      </a:lt1>
      <a:dk2>
        <a:srgbClr val="0066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lbaeco_ny">
      <a:majorFont>
        <a:latin typeface="Gill San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sv-SE" sz="3600" b="0" i="0" u="none" strike="noStrike" cap="none" normalizeH="0" baseline="0">
            <a:ln>
              <a:noFill/>
            </a:ln>
            <a:solidFill>
              <a:srgbClr val="669900"/>
            </a:solidFill>
            <a:effectLst/>
            <a:latin typeface="Gill San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sv-SE" sz="3600" b="0" i="0" u="none" strike="noStrike" cap="none" normalizeH="0" baseline="0">
            <a:ln>
              <a:noFill/>
            </a:ln>
            <a:solidFill>
              <a:srgbClr val="669900"/>
            </a:solidFill>
            <a:effectLst/>
            <a:latin typeface="Gill Sans MT" charset="0"/>
          </a:defRPr>
        </a:defPPr>
      </a:lstStyle>
    </a:lnDef>
  </a:objectDefaults>
  <a:extraClrSchemeLst>
    <a:extraClrScheme>
      <a:clrScheme name="Albaeco_n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baeco_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baeco_n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baeco_n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baeco_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baeco_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baeco_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31018</TotalTime>
  <Words>7622</Words>
  <Application>Microsoft Office PowerPoint</Application>
  <PresentationFormat>Bildspel på skärmen (4:3)</PresentationFormat>
  <Paragraphs>633</Paragraphs>
  <Slides>110</Slides>
  <Notes>70</Notes>
  <HiddenSlides>0</HiddenSlides>
  <MMClips>0</MMClips>
  <ScaleCrop>false</ScaleCrop>
  <HeadingPairs>
    <vt:vector size="6" baseType="variant">
      <vt:variant>
        <vt:lpstr>Använt teckensnitt</vt:lpstr>
      </vt:variant>
      <vt:variant>
        <vt:i4>18</vt:i4>
      </vt:variant>
      <vt:variant>
        <vt:lpstr>Tema</vt:lpstr>
      </vt:variant>
      <vt:variant>
        <vt:i4>28</vt:i4>
      </vt:variant>
      <vt:variant>
        <vt:lpstr>Bildrubriker</vt:lpstr>
      </vt:variant>
      <vt:variant>
        <vt:i4>110</vt:i4>
      </vt:variant>
    </vt:vector>
  </HeadingPairs>
  <TitlesOfParts>
    <vt:vector size="156" baseType="lpstr">
      <vt:lpstr>ＭＳ Ｐゴシック</vt:lpstr>
      <vt:lpstr>ＭＳ Ｐゴシック</vt:lpstr>
      <vt:lpstr>PMingLiU</vt:lpstr>
      <vt:lpstr>PMingLiU</vt:lpstr>
      <vt:lpstr>Arial</vt:lpstr>
      <vt:lpstr>Arial Narrow</vt:lpstr>
      <vt:lpstr>Book Antiqua</vt:lpstr>
      <vt:lpstr>Calibri</vt:lpstr>
      <vt:lpstr>Franklin Gothic Medium</vt:lpstr>
      <vt:lpstr>Gill Sans</vt:lpstr>
      <vt:lpstr>Gill Sans MT</vt:lpstr>
      <vt:lpstr>Graphik Regular</vt:lpstr>
      <vt:lpstr>Helvetica Light</vt:lpstr>
      <vt:lpstr>Mangal</vt:lpstr>
      <vt:lpstr>Times</vt:lpstr>
      <vt:lpstr>Times New Roman</vt:lpstr>
      <vt:lpstr>Verdana</vt:lpstr>
      <vt:lpstr>Wingdings</vt:lpstr>
      <vt:lpstr>22_Albaeco_ny</vt:lpstr>
      <vt:lpstr>6_Albaeco_ny</vt:lpstr>
      <vt:lpstr>7_Albaeco_ny</vt:lpstr>
      <vt:lpstr>4_Albaeco_ny</vt:lpstr>
      <vt:lpstr>Office Theme</vt:lpstr>
      <vt:lpstr>1_Office Theme</vt:lpstr>
      <vt:lpstr>6_Office-tema</vt:lpstr>
      <vt:lpstr>9_Office-tema</vt:lpstr>
      <vt:lpstr>10_Office-tema</vt:lpstr>
      <vt:lpstr>5_Albaeco_ny</vt:lpstr>
      <vt:lpstr>4_Office-tema</vt:lpstr>
      <vt:lpstr>1_Jernkontoret ppt mall_20160916_Arial</vt:lpstr>
      <vt:lpstr>8_Office-tema</vt:lpstr>
      <vt:lpstr>5_Jernkontoret ppt mall_20160916_Arial</vt:lpstr>
      <vt:lpstr>11_Office-tema</vt:lpstr>
      <vt:lpstr>2_Office-tema</vt:lpstr>
      <vt:lpstr>9_Albaeco_ny</vt:lpstr>
      <vt:lpstr>3_Office-tema</vt:lpstr>
      <vt:lpstr>12_Office-tema</vt:lpstr>
      <vt:lpstr>13_Office-tema</vt:lpstr>
      <vt:lpstr>8_Albaeco_ny</vt:lpstr>
      <vt:lpstr>14_Office-tema</vt:lpstr>
      <vt:lpstr>White</vt:lpstr>
      <vt:lpstr>PPT_MALL_EST-2015</vt:lpstr>
      <vt:lpstr>2_Jernkontoret ppt mall_20160916_Arial</vt:lpstr>
      <vt:lpstr>Jernkontoret ppt mall_20160916_Arial</vt:lpstr>
      <vt:lpstr>3_Jernkontoret ppt mall_20160916_Arial</vt:lpstr>
      <vt:lpstr>4_Jernkontoret ppt mall_20160916_Arial</vt:lpstr>
      <vt:lpstr>PowerPoint-presentation</vt:lpstr>
      <vt:lpstr>PowerPoint-presentation</vt:lpstr>
      <vt:lpstr>PowerPoint-presentation</vt:lpstr>
      <vt:lpstr>PowerPoint-presentation</vt:lpstr>
      <vt:lpstr>PowerPoint-presentation</vt:lpstr>
      <vt:lpstr>UPPLÄGG</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Ekosystemtjänster i stålbranschen</vt:lpstr>
      <vt:lpstr>Svensk stålindustri deltog vid FN:s internationella havskonferens i New York 2017</vt:lpstr>
      <vt:lpstr>SSAB Oxelösund</vt:lpstr>
      <vt:lpstr>PowerPoint-presentation</vt:lpstr>
      <vt:lpstr>PowerPoint-presentation</vt:lpstr>
      <vt:lpstr>PowerPoint-presentation</vt:lpstr>
      <vt:lpstr>Höganäs AB skapar grönområden </vt:lpstr>
      <vt:lpstr>Höganäs skapar våtmark</vt:lpstr>
      <vt:lpstr>Uddeholms AB – ESR analys </vt:lpstr>
      <vt:lpstr>PowerPoint-presentation</vt:lpstr>
      <vt:lpstr>PowerPoint-presentation</vt:lpstr>
      <vt:lpstr>Fyra kategorier av ekosystemtjänster </vt:lpstr>
      <vt:lpstr>PowerPoint-presentation</vt:lpstr>
      <vt:lpstr>PowerPoint-presentation</vt:lpstr>
      <vt:lpstr>PowerPoint-presentation</vt:lpstr>
      <vt:lpstr>PowerPoint-presentation</vt:lpstr>
      <vt:lpstr>EU BIODIVERSITY STRATEGY</vt:lpstr>
      <vt:lpstr>PowerPoint-presentation</vt:lpstr>
      <vt:lpstr>ETAPPMÅL OM BIOLOGISK MÅNGFALD OCH EKOSYSTEMTJÄNSTER</vt:lpstr>
      <vt:lpstr>VÄRLDENS VIKTIGASTE  ATT-GÖRA-LISTA</vt:lpstr>
      <vt:lpstr>Delmål 15.1:   Till 2020 bevara, återställa och hållbart använda ekosystem på land och i sötvatten och deras ekosystemtjänster, särskilt skogar, våtmarker, berg och torra områden, i enlighet med de skyldigheter som anges i internationella överenskommelser.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ISO 14001 </vt:lpstr>
      <vt:lpstr>ISO 14001 </vt:lpstr>
      <vt:lpstr> Ecosystem Services Review, ESR   ”Making ecosystems visible”            Gunnar Ruist, Strategic environmental development      Outokumpu Stainless AB</vt:lpstr>
      <vt:lpstr>Miljökonsekvensbeskrivningar</vt:lpstr>
      <vt:lpstr>Ekosystemtjänster i MKB</vt:lpstr>
      <vt:lpstr>ESR för MKB i sex steg </vt:lpstr>
      <vt:lpstr>Livscykelanalys</vt:lpstr>
      <vt:lpstr>Ekosystemtjänster i livscykelanalys</vt:lpstr>
      <vt:lpstr>MKB, LCA, ISO - olika verktyg</vt:lpstr>
      <vt:lpstr>PowerPoint-presentation</vt:lpstr>
      <vt:lpstr>PowerPoint-presentation</vt:lpstr>
      <vt:lpstr>PowerPoint-presentation</vt:lpstr>
      <vt:lpstr>PowerPoint-presentation</vt:lpstr>
      <vt:lpstr>Naturen är mångfunktionell!</vt:lpstr>
      <vt:lpstr>PowerPoint-presentation</vt:lpstr>
      <vt:lpstr>PowerPoint-presentation</vt:lpstr>
      <vt:lpstr>PowerPoint-presentation</vt:lpstr>
      <vt:lpstr>PowerPoint-presentation</vt:lpstr>
      <vt:lpstr>Habitat (boplatser, m.m.)</vt:lpstr>
      <vt:lpstr>Fiskproduktion</vt:lpstr>
      <vt:lpstr>Fisk som livsmedel</vt:lpstr>
      <vt:lpstr>Rekreationsfiske</vt:lpstr>
      <vt:lpstr>Rekreationsvärde</vt:lpstr>
      <vt:lpstr>Marknadsvärde på fisk</vt:lpstr>
      <vt:lpstr>Havets rening av miljögifter</vt:lpstr>
      <vt:lpstr>God vattenkvalitet</vt:lpstr>
      <vt:lpstr>Badmöjligheter</vt:lpstr>
      <vt:lpstr>Rekreationsvärde</vt:lpstr>
      <vt:lpstr>Vegetation</vt:lpstr>
      <vt:lpstr>Bullerdämpning</vt:lpstr>
      <vt:lpstr>Förbättrad hälsa</vt:lpstr>
      <vt:lpstr>Minskad stress</vt:lpstr>
      <vt:lpstr>Trädallé</vt:lpstr>
      <vt:lpstr>Luftrening</vt:lpstr>
      <vt:lpstr>Förbättrad hälsa</vt:lpstr>
      <vt:lpstr>Skugga</vt:lpstr>
      <vt:lpstr>Vattenrening</vt:lpstr>
      <vt:lpstr>Ta upp/hand om dagvatten</vt:lpstr>
      <vt:lpstr>Minskad belastning på vattenreningsverk</vt:lpstr>
      <vt:lpstr>Dagvattenpark</vt:lpstr>
      <vt:lpstr>Naturlig vattenreglering</vt:lpstr>
      <vt:lpstr>Estetiska värden</vt:lpstr>
      <vt:lpstr>Ökad kunskap</vt:lpstr>
      <vt:lpstr>Högt fastighetsvärde</vt:lpstr>
      <vt:lpstr>Pollinering</vt:lpstr>
      <vt:lpstr>Frukt och grönsaker</vt:lpstr>
      <vt:lpstr>Marknadsvärde på jordbruks-produkter</vt:lpstr>
      <vt:lpstr>Skog</vt:lpstr>
      <vt:lpstr>Upptag av koldioxid</vt:lpstr>
      <vt:lpstr>Klimatreglering</vt:lpstr>
      <vt:lpstr>Marknadsvärde på timmer</vt:lpstr>
      <vt:lpstr>Gör gärna egna värdeskapande-kedjor!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Enetjärn Natur;Jernkontoret;Outokumpu;Albaeco;IVL;Triple Steelix</dc:creator>
  <cp:keywords>Ekosystemtjänster i stålbranschen;Utbildningspaket;2017</cp:keywords>
  <cp:lastModifiedBy>Thorell, Anna</cp:lastModifiedBy>
  <cp:revision>526</cp:revision>
  <dcterms:created xsi:type="dcterms:W3CDTF">2011-09-21T15:04:49Z</dcterms:created>
  <dcterms:modified xsi:type="dcterms:W3CDTF">2017-12-20T12:34:43Z</dcterms:modified>
</cp:coreProperties>
</file>